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2" r:id="rId7"/>
    <p:sldId id="261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BIDA, SELASSIE" userId="b873c533-c0ce-4159-853e-928b331bb484" providerId="ADAL" clId="{A57656BD-AF54-43F9-BFE0-382C27ECD7E0}"/>
    <pc:docChg chg="modSld">
      <pc:chgData name="MBIDA, SELASSIE" userId="b873c533-c0ce-4159-853e-928b331bb484" providerId="ADAL" clId="{A57656BD-AF54-43F9-BFE0-382C27ECD7E0}" dt="2026-09-16T14:50:51.111" v="4" actId="1076"/>
      <pc:docMkLst>
        <pc:docMk/>
      </pc:docMkLst>
      <pc:sldChg chg="addSp modSp mod">
        <pc:chgData name="MBIDA, SELASSIE" userId="b873c533-c0ce-4159-853e-928b331bb484" providerId="ADAL" clId="{A57656BD-AF54-43F9-BFE0-382C27ECD7E0}" dt="2026-09-16T14:50:51.111" v="4" actId="1076"/>
        <pc:sldMkLst>
          <pc:docMk/>
          <pc:sldMk cId="3751328978" sldId="260"/>
        </pc:sldMkLst>
        <pc:picChg chg="add mod">
          <ac:chgData name="MBIDA, SELASSIE" userId="b873c533-c0ce-4159-853e-928b331bb484" providerId="ADAL" clId="{A57656BD-AF54-43F9-BFE0-382C27ECD7E0}" dt="2026-09-16T14:50:51.111" v="4" actId="1076"/>
          <ac:picMkLst>
            <pc:docMk/>
            <pc:sldMk cId="3751328978" sldId="260"/>
            <ac:picMk id="4" creationId="{E9BCEA32-6326-E5E3-C138-6A2406DC2D87}"/>
          </ac:picMkLst>
        </pc:picChg>
        <pc:picChg chg="mod">
          <ac:chgData name="MBIDA, SELASSIE" userId="b873c533-c0ce-4159-853e-928b331bb484" providerId="ADAL" clId="{A57656BD-AF54-43F9-BFE0-382C27ECD7E0}" dt="2026-09-16T14:50:49.027" v="3" actId="1076"/>
          <ac:picMkLst>
            <pc:docMk/>
            <pc:sldMk cId="3751328978" sldId="260"/>
            <ac:picMk id="7" creationId="{8978B3D4-3D78-D526-09B9-7B06FA7998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2D5572-9D90-C49E-FC1F-3BAE43640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139D20-A919-6752-0EEC-6CCB88F487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491B00-8215-4B39-6C95-128B1192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18B45D-B6C3-5560-C48B-61C052BE3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5CFED4-059E-B338-D17C-5CB94432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95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C78D35-5D73-11C6-D49E-A29DABBF3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E2E8BE-59AF-7EB3-1F53-19697592A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A00B2C-D6E4-5C0B-91E9-3D781EBA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1C6CAD-0219-B76A-8176-2C170860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AA5873-6450-DE23-706A-D60C7ABD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77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89AF5E-85C3-5CBC-34D2-9BE99348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FD081E-21B7-6098-A489-34682C44A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FBF5F8-D173-E6CB-986B-C94DCFDC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5005D8-7737-B064-64A7-F79B9913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12CA68-B513-6F58-70F6-9F322457D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69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6A738D-5045-65AE-B047-C665CAE97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1B2479-4528-939B-F5CD-5A9CD4281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31EBA3-924C-ADAF-C786-90E4BB899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33FD12-EF94-1B6B-B555-7F807CBC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D332BF-B29E-3323-747C-9DA1D46FE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C19834-1ECE-0296-4628-43980FA9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35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A19211-493F-AC25-EE8D-1B288C04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90479-D881-D443-9940-B1741BB49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BA314F-AD03-52D8-DB5B-96A7CDAC9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41B746E-42A6-ACE8-056B-0BF06D37F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3EFA66-FB77-499F-5811-CF356F6C3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14CAFF9-8EA2-B9A2-DF06-FE3BD413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1C090C4-3666-C8C6-5010-CDFE7022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BA15462-D6D5-DAA1-E4D6-B9B4250D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5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10A16A-26BD-8B84-772E-05942BEAC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9229D0-1D07-820E-2CAA-D0E93A1A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FCBC52-1D3C-4A4E-5677-9F16118F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81778B-34CD-9647-B75E-B40B9E7C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235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5E43F7-39C9-113B-B436-E721BBD9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9F1386-0BAC-BE87-AADE-07247BB3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9E32A7-4FDA-0C9D-E4CC-561DECE0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06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539209-069D-1373-15EA-B0F9EA11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878ECD-1A5F-2BDB-5C0C-1BFB400E8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6F4175-D2A2-4D39-522C-0F1D162C9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74131F-3CBD-9FA6-D437-6ED17916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8B0AE1-0345-3A13-7FD3-481B304B2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7011C0-4390-FE2C-DA6B-DBFB3803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950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5EFC84-B6D7-1514-F55A-BD08A4070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38FE89F-21E7-6DE7-3393-AA46D736E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F0D447-667A-F145-2D6E-A94C23942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888C8E-D27A-2632-B3AD-03657C8A6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572774-7AAC-A586-E386-96F166E8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E1BCFE-5218-A649-4F49-1CA9F19D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45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18CF9-27D7-DDAE-5393-11F788D3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617FBA-3D6E-5E35-6A6D-F9F29A12A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8B1797-8CED-D7F8-EF7D-3AAFE592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D4B0F7-5EAC-9A8B-4566-B45BB436C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65E785-2F46-0B5E-9110-1875A2B4F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902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678A41-3394-E3FF-B987-CFC424796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F8751B-783D-B0B1-BFA7-40FEB7B89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790CD0-CA06-B412-14DA-AC4C0EFCA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A469ED-91EB-9749-E36F-B7A1D1930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F26E19-1F35-8649-3743-0DE0882C4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5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6634AF-21FA-1E0B-9C2D-15CA9B0C8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3C2A66-1CF0-10A4-E4ED-CC10E5E81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1F3699-7018-F223-2C24-E7A6AB5235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6641D-3A67-4A99-A3EB-FF619324808E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75A003-EF13-19D0-81E7-53C9CFCC4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9E2F8B-C79F-5988-373C-594B04078A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F4541C-41B2-4FF5-AD7D-757D1BA1F3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8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myaccount.microsoft.com/?ref=MeContro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DD177-81E3-74E1-E2C1-750DEC8C30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#WorldlineTours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7420B0-6808-C351-5C73-EE9D1608E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Pas à pas  Teams</a:t>
            </a:r>
          </a:p>
        </p:txBody>
      </p:sp>
    </p:spTree>
    <p:extLst>
      <p:ext uri="{BB962C8B-B14F-4D97-AF65-F5344CB8AC3E}">
        <p14:creationId xmlns:p14="http://schemas.microsoft.com/office/powerpoint/2010/main" val="40749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CEFDC-3A0A-102F-F16B-197E6C596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Teams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66B252F-984D-54CC-01B7-CCED2DC0E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786" y="2370951"/>
            <a:ext cx="3693414" cy="369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1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FFBFC-987B-DA70-30FC-12FA9AC4C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D098DF-537F-C6CC-EBDF-F8EECEA3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Teams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513E256-025B-057C-4CC9-733515960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074" y="1930400"/>
            <a:ext cx="7266669" cy="34279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78B3D4-3D78-D526-09B9-7B06FA799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436" y="357072"/>
            <a:ext cx="2941575" cy="26672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BCEA32-6326-E5E3-C138-6A2406DC2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649" y="3405759"/>
            <a:ext cx="1767147" cy="305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28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8AE0E-3C04-FB96-A3C1-E5CF19BFA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Teams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132249-875D-C245-9D2A-FD241AF4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https://myaccount.microsoft.com/?ref=MeControl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821D35-30CA-9778-8F11-BCAFD43AB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35434"/>
            <a:ext cx="6561157" cy="1941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A0945D-FC8C-D5B9-6762-90B87D678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0" y="2335434"/>
            <a:ext cx="2922437" cy="2536237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3B415EC-5C00-9F3A-9D02-F76602F88F4A}"/>
              </a:ext>
            </a:extLst>
          </p:cNvPr>
          <p:cNvSpPr/>
          <p:nvPr/>
        </p:nvSpPr>
        <p:spPr>
          <a:xfrm>
            <a:off x="6096000" y="3762375"/>
            <a:ext cx="1543050" cy="2571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107E16-A28C-C5BC-C4EE-4EA91ABE8E40}"/>
              </a:ext>
            </a:extLst>
          </p:cNvPr>
          <p:cNvSpPr/>
          <p:nvPr/>
        </p:nvSpPr>
        <p:spPr>
          <a:xfrm>
            <a:off x="5455316" y="3488332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430A1-B8A5-E767-E998-92408373C789}"/>
              </a:ext>
            </a:extLst>
          </p:cNvPr>
          <p:cNvSpPr/>
          <p:nvPr/>
        </p:nvSpPr>
        <p:spPr>
          <a:xfrm>
            <a:off x="7639050" y="3429000"/>
            <a:ext cx="5549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3383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EBDF39-BD42-1F2C-3FF7-09D9D797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écran Teams (1/2)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088EFCE-A181-BF2C-E21D-E895DB059C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954" y="2084895"/>
            <a:ext cx="7107366" cy="41822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24676D-0473-A9BA-99E8-82304EE47118}"/>
              </a:ext>
            </a:extLst>
          </p:cNvPr>
          <p:cNvSpPr txBox="1"/>
          <p:nvPr/>
        </p:nvSpPr>
        <p:spPr>
          <a:xfrm>
            <a:off x="838200" y="1506022"/>
            <a:ext cx="3972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Modèle</a:t>
            </a:r>
            <a:r>
              <a:rPr lang="en-US" dirty="0"/>
              <a:t> n°1 : Pour les </a:t>
            </a:r>
            <a:r>
              <a:rPr lang="en-US" dirty="0" err="1"/>
              <a:t>salariés</a:t>
            </a:r>
            <a:r>
              <a:rPr lang="en-US" dirty="0"/>
              <a:t> de Tours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4055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522C6-2E00-6823-267C-0DD8569D3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1F9622-9E6D-A2A5-8221-0926A01A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Fonds écran Teams (2/2)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4B761D-CFAA-9A05-7C54-F856B6C6730A}"/>
              </a:ext>
            </a:extLst>
          </p:cNvPr>
          <p:cNvSpPr txBox="1"/>
          <p:nvPr/>
        </p:nvSpPr>
        <p:spPr>
          <a:xfrm>
            <a:off x="838200" y="1506022"/>
            <a:ext cx="4706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Modèle</a:t>
            </a:r>
            <a:r>
              <a:rPr lang="en-US" dirty="0"/>
              <a:t> n°2 : Pour les </a:t>
            </a:r>
            <a:r>
              <a:rPr lang="en-US" dirty="0" err="1"/>
              <a:t>salariés</a:t>
            </a:r>
            <a:r>
              <a:rPr lang="en-US" dirty="0"/>
              <a:t> des </a:t>
            </a:r>
            <a:r>
              <a:rPr lang="en-US" dirty="0" err="1"/>
              <a:t>autres</a:t>
            </a:r>
            <a:r>
              <a:rPr lang="en-US" dirty="0"/>
              <a:t> sites</a:t>
            </a:r>
            <a:endParaRPr lang="fr-FR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C18BFFD-897D-FBC3-A2A3-9A18FCE932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522" y="2082801"/>
            <a:ext cx="6592518" cy="387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4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0798C-B7A3-7E71-4F46-8D4EFF521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C84D01-D7CE-901E-6C9B-56E8D753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Fond écran Teams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876F0C-7016-09F4-2C97-1C200D2B3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Avant une réunion</a:t>
            </a:r>
          </a:p>
          <a:p>
            <a:pPr lvl="0"/>
            <a:r>
              <a:rPr lang="fr-FR" sz="1100" dirty="0"/>
              <a:t>Créer  une réunion, puis </a:t>
            </a:r>
            <a:r>
              <a:rPr lang="fr-FR" sz="1100" b="1" dirty="0"/>
              <a:t>rejoindre</a:t>
            </a:r>
            <a:r>
              <a:rPr lang="fr-FR" sz="1100" dirty="0"/>
              <a:t>.</a:t>
            </a:r>
          </a:p>
          <a:p>
            <a:pPr lvl="0"/>
            <a:r>
              <a:rPr lang="fr-FR" sz="1100" dirty="0"/>
              <a:t>Sur l’écran préalable à la réunion, sélectionnez </a:t>
            </a:r>
            <a:r>
              <a:rPr lang="fr-FR" sz="1100" b="1" dirty="0"/>
              <a:t>filtres d’arrière plan</a:t>
            </a:r>
            <a:r>
              <a:rPr lang="fr-FR" sz="1100" dirty="0"/>
              <a:t>.</a:t>
            </a:r>
          </a:p>
          <a:p>
            <a:pPr lvl="1"/>
            <a:r>
              <a:rPr lang="fr-FR" sz="1100" dirty="0"/>
              <a:t>Pour flouter votre arrière-plan, sélectionnez la flèche déroulante en regard de </a:t>
            </a:r>
            <a:r>
              <a:rPr lang="fr-FR" sz="1100" b="1" dirty="0"/>
              <a:t>Flou</a:t>
            </a:r>
            <a:r>
              <a:rPr lang="fr-FR" sz="1100" dirty="0"/>
              <a:t> et choisissez </a:t>
            </a:r>
            <a:r>
              <a:rPr lang="fr-FR" sz="1100" b="1" dirty="0"/>
              <a:t>Flou Standard</a:t>
            </a:r>
            <a:r>
              <a:rPr lang="fr-FR" sz="1100" dirty="0"/>
              <a:t> ou </a:t>
            </a:r>
            <a:r>
              <a:rPr lang="fr-FR" sz="1100" b="1" dirty="0"/>
              <a:t>Flou portrait</a:t>
            </a:r>
            <a:r>
              <a:rPr lang="fr-FR" sz="1100" dirty="0"/>
              <a:t>.</a:t>
            </a:r>
          </a:p>
          <a:p>
            <a:pPr lvl="1"/>
            <a:r>
              <a:rPr lang="fr-FR" sz="1100" dirty="0"/>
              <a:t>Sélectionnez un arrière-plan Teams pour l’appliquer à votre flux vidéo, ou chargez et appliquez le vôtre.</a:t>
            </a:r>
          </a:p>
          <a:p>
            <a:pPr lvl="2"/>
            <a:r>
              <a:rPr lang="fr-FR" sz="1100" dirty="0"/>
              <a:t>Pour utiliser votre propre image, sélectionnez </a:t>
            </a:r>
            <a:r>
              <a:rPr lang="fr-FR" sz="1100" b="1" dirty="0"/>
              <a:t>Autres effets</a:t>
            </a:r>
            <a:r>
              <a:rPr lang="fr-FR" sz="1100" dirty="0"/>
              <a:t>&gt; </a:t>
            </a:r>
            <a:r>
              <a:rPr lang="fr-FR" sz="1100" dirty="0" err="1"/>
              <a:t>vidéo</a:t>
            </a:r>
            <a:r>
              <a:rPr lang="fr-FR" sz="1100" b="1" dirty="0" err="1"/>
              <a:t>Ajoutez</a:t>
            </a:r>
            <a:r>
              <a:rPr lang="fr-FR" sz="1100" b="1" dirty="0"/>
              <a:t> nouveau</a:t>
            </a:r>
            <a:r>
              <a:rPr lang="fr-FR" sz="1100" dirty="0"/>
              <a:t>, puis sélectionnez-en un à télécharger à partir de votre ordinateur. Vérifiez qu’il s’agit d’un fichier .JPG, .PNG ou .BMP.</a:t>
            </a:r>
          </a:p>
          <a:p>
            <a:r>
              <a:rPr lang="fr-FR" sz="1100" dirty="0"/>
              <a:t>Dans la </a:t>
            </a:r>
            <a:r>
              <a:rPr lang="fr-FR" sz="1100" dirty="0" err="1"/>
              <a:t>reunion</a:t>
            </a:r>
            <a:r>
              <a:rPr lang="fr-FR" sz="1100" dirty="0"/>
              <a:t> Teams , sélectionner l’option autres &gt;paramètres et effets vidéo      </a:t>
            </a:r>
            <a:r>
              <a:rPr lang="fr-FR" sz="1100" b="1" dirty="0"/>
              <a:t>désactiver l’option « mettre ma </a:t>
            </a:r>
            <a:r>
              <a:rPr lang="fr-FR" sz="1100" b="1" dirty="0" err="1"/>
              <a:t>video</a:t>
            </a:r>
            <a:r>
              <a:rPr lang="fr-FR" sz="1100" b="1" dirty="0"/>
              <a:t> en miroir »</a:t>
            </a:r>
          </a:p>
          <a:p>
            <a:pPr lvl="2"/>
            <a:endParaRPr lang="fr-FR" sz="1100" dirty="0"/>
          </a:p>
          <a:p>
            <a:pPr lvl="1"/>
            <a:endParaRPr lang="fr-FR" sz="1500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946A8C-966F-EBF6-E161-83256E2D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36" y="4216393"/>
            <a:ext cx="3618340" cy="179375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7619D9E-D122-0CAA-03B7-A45C30E07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507" y="4216394"/>
            <a:ext cx="3036237" cy="185911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7B3C6AB-A02B-05E9-6CE7-A76DA9DE1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6466" y="3635884"/>
            <a:ext cx="2700349" cy="295477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E6565DD-2F83-6563-C970-298E91BFA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0584" y="3840111"/>
            <a:ext cx="1702866" cy="265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447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a217bfd-7fc6-4e23-babe-07368f99370d}" enabled="1" method="Standard" siteId="{fda9decf-e892-43ac-9d9f-1a493f9f98d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Grand écran</PresentationFormat>
  <Paragraphs>21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Thème Office</vt:lpstr>
      <vt:lpstr>#WorldlineTours </vt:lpstr>
      <vt:lpstr>Profil Teams</vt:lpstr>
      <vt:lpstr>Profil Teams</vt:lpstr>
      <vt:lpstr>Profil Teams</vt:lpstr>
      <vt:lpstr>Fonds écran Teams (1/2)</vt:lpstr>
      <vt:lpstr>Fonds écran Teams (2/2)</vt:lpstr>
      <vt:lpstr>Fond écran Teams</vt:lpstr>
    </vt:vector>
  </TitlesOfParts>
  <Company>WORLDLINE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MBIDA, SELASSIE</dc:creator>
  <cp:lastModifiedBy>PIRAUD, BENJAMIN</cp:lastModifiedBy>
  <cp:revision>2</cp:revision>
  <dcterms:created xsi:type="dcterms:W3CDTF">2026-09-16T13:55:13Z</dcterms:created>
  <dcterms:modified xsi:type="dcterms:W3CDTF">2026-09-25T10:06:48Z</dcterms:modified>
</cp:coreProperties>
</file>