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90" r:id="rId4"/>
  </p:sldMasterIdLst>
  <p:notesMasterIdLst>
    <p:notesMasterId r:id="rId20"/>
  </p:notesMasterIdLst>
  <p:handoutMasterIdLst>
    <p:handoutMasterId r:id="rId21"/>
  </p:handoutMasterIdLst>
  <p:sldIdLst>
    <p:sldId id="256" r:id="rId5"/>
    <p:sldId id="272" r:id="rId6"/>
    <p:sldId id="274" r:id="rId7"/>
    <p:sldId id="283" r:id="rId8"/>
    <p:sldId id="261" r:id="rId9"/>
    <p:sldId id="282" r:id="rId10"/>
    <p:sldId id="284" r:id="rId11"/>
    <p:sldId id="285" r:id="rId12"/>
    <p:sldId id="286" r:id="rId13"/>
    <p:sldId id="287" r:id="rId14"/>
    <p:sldId id="288" r:id="rId15"/>
    <p:sldId id="289" r:id="rId16"/>
    <p:sldId id="291" r:id="rId17"/>
    <p:sldId id="292" r:id="rId18"/>
    <p:sldId id="260" r:id="rId19"/>
  </p:sldIdLst>
  <p:sldSz cx="9144000" cy="5143500" type="screen16x9"/>
  <p:notesSz cx="6858000" cy="9144000"/>
  <p:custDataLst>
    <p:tags r:id="rId22"/>
  </p:custDataLst>
  <p:defaultTextStyle>
    <a:defPPr lvl="0">
      <a:defRPr lang="en-GB"/>
    </a:defPPr>
    <a:lvl1pPr marL="0" lvl="1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lvl="2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lvl="3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lvl="4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0827EE-091B-4B69-AABD-39B1287C8FB2}" v="4" dt="2024-05-21T11:26:43.439"/>
    <p1510:client id="{B9F5769B-ECDE-4227-814F-6E5A4C4FBD15}" v="30" vWet="34" dt="2024-05-21T11:25:48.9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gs" Target="tags/tag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RAUD, BENJAMIN" userId="1d6e6dc5-e56d-46ed-86f5-40248a44e530" providerId="ADAL" clId="{B9F5769B-ECDE-4227-814F-6E5A4C4FBD15}"/>
    <pc:docChg chg="undo custSel modSld">
      <pc:chgData name="PIRAUD, BENJAMIN" userId="1d6e6dc5-e56d-46ed-86f5-40248a44e530" providerId="ADAL" clId="{B9F5769B-ECDE-4227-814F-6E5A4C4FBD15}" dt="2024-05-21T09:51:13.788" v="242" actId="20577"/>
      <pc:docMkLst>
        <pc:docMk/>
      </pc:docMkLst>
      <pc:sldChg chg="modSp mod">
        <pc:chgData name="PIRAUD, BENJAMIN" userId="1d6e6dc5-e56d-46ed-86f5-40248a44e530" providerId="ADAL" clId="{B9F5769B-ECDE-4227-814F-6E5A4C4FBD15}" dt="2024-05-21T09:37:51.423" v="31" actId="20577"/>
        <pc:sldMkLst>
          <pc:docMk/>
          <pc:sldMk cId="1771913118" sldId="260"/>
        </pc:sldMkLst>
        <pc:spChg chg="mod">
          <ac:chgData name="PIRAUD, BENJAMIN" userId="1d6e6dc5-e56d-46ed-86f5-40248a44e530" providerId="ADAL" clId="{B9F5769B-ECDE-4227-814F-6E5A4C4FBD15}" dt="2024-05-21T09:37:51.423" v="31" actId="20577"/>
          <ac:spMkLst>
            <pc:docMk/>
            <pc:sldMk cId="1771913118" sldId="260"/>
            <ac:spMk id="7" creationId="{88FEDE42-ADB5-1229-432C-B7FD8DE4DE22}"/>
          </ac:spMkLst>
        </pc:spChg>
      </pc:sldChg>
      <pc:sldChg chg="addSp delSp modSp mod">
        <pc:chgData name="PIRAUD, BENJAMIN" userId="1d6e6dc5-e56d-46ed-86f5-40248a44e530" providerId="ADAL" clId="{B9F5769B-ECDE-4227-814F-6E5A4C4FBD15}" dt="2024-05-21T09:50:02.627" v="227" actId="207"/>
        <pc:sldMkLst>
          <pc:docMk/>
          <pc:sldMk cId="2229437408" sldId="261"/>
        </pc:sldMkLst>
        <pc:spChg chg="mod">
          <ac:chgData name="PIRAUD, BENJAMIN" userId="1d6e6dc5-e56d-46ed-86f5-40248a44e530" providerId="ADAL" clId="{B9F5769B-ECDE-4227-814F-6E5A4C4FBD15}" dt="2024-05-21T09:50:02.627" v="227" actId="207"/>
          <ac:spMkLst>
            <pc:docMk/>
            <pc:sldMk cId="2229437408" sldId="261"/>
            <ac:spMk id="2" creationId="{5B234748-AB89-DB22-2099-80178D49AA22}"/>
          </ac:spMkLst>
        </pc:spChg>
        <pc:spChg chg="del">
          <ac:chgData name="PIRAUD, BENJAMIN" userId="1d6e6dc5-e56d-46ed-86f5-40248a44e530" providerId="ADAL" clId="{B9F5769B-ECDE-4227-814F-6E5A4C4FBD15}" dt="2024-05-21T09:38:20.575" v="40" actId="478"/>
          <ac:spMkLst>
            <pc:docMk/>
            <pc:sldMk cId="2229437408" sldId="261"/>
            <ac:spMk id="5" creationId="{33BDB842-E3CF-60C8-6250-859BBBBAD2E6}"/>
          </ac:spMkLst>
        </pc:spChg>
        <pc:picChg chg="add mod">
          <ac:chgData name="PIRAUD, BENJAMIN" userId="1d6e6dc5-e56d-46ed-86f5-40248a44e530" providerId="ADAL" clId="{B9F5769B-ECDE-4227-814F-6E5A4C4FBD15}" dt="2024-05-21T09:47:25.510" v="94" actId="108"/>
          <ac:picMkLst>
            <pc:docMk/>
            <pc:sldMk cId="2229437408" sldId="261"/>
            <ac:picMk id="6" creationId="{4C324B1C-821B-3F73-EAC6-1F53D3C7056F}"/>
          </ac:picMkLst>
        </pc:picChg>
      </pc:sldChg>
      <pc:sldChg chg="addSp delSp modSp mod">
        <pc:chgData name="PIRAUD, BENJAMIN" userId="1d6e6dc5-e56d-46ed-86f5-40248a44e530" providerId="ADAL" clId="{B9F5769B-ECDE-4227-814F-6E5A4C4FBD15}" dt="2024-05-21T09:49:55.994" v="226" actId="207"/>
        <pc:sldMkLst>
          <pc:docMk/>
          <pc:sldMk cId="75877908" sldId="272"/>
        </pc:sldMkLst>
        <pc:spChg chg="mod">
          <ac:chgData name="PIRAUD, BENJAMIN" userId="1d6e6dc5-e56d-46ed-86f5-40248a44e530" providerId="ADAL" clId="{B9F5769B-ECDE-4227-814F-6E5A4C4FBD15}" dt="2024-05-21T09:49:55.994" v="226" actId="207"/>
          <ac:spMkLst>
            <pc:docMk/>
            <pc:sldMk cId="75877908" sldId="272"/>
            <ac:spMk id="2" creationId="{96B25288-AE83-D7FF-1925-E220F74C46CA}"/>
          </ac:spMkLst>
        </pc:spChg>
        <pc:spChg chg="add del mod">
          <ac:chgData name="PIRAUD, BENJAMIN" userId="1d6e6dc5-e56d-46ed-86f5-40248a44e530" providerId="ADAL" clId="{B9F5769B-ECDE-4227-814F-6E5A4C4FBD15}" dt="2024-05-21T09:38:37.938" v="50" actId="20577"/>
          <ac:spMkLst>
            <pc:docMk/>
            <pc:sldMk cId="75877908" sldId="272"/>
            <ac:spMk id="5" creationId="{B12AA695-0B94-567B-9128-61A681222CDC}"/>
          </ac:spMkLst>
        </pc:spChg>
        <pc:picChg chg="mod">
          <ac:chgData name="PIRAUD, BENJAMIN" userId="1d6e6dc5-e56d-46ed-86f5-40248a44e530" providerId="ADAL" clId="{B9F5769B-ECDE-4227-814F-6E5A4C4FBD15}" dt="2024-05-21T09:49:20.297" v="173" actId="1076"/>
          <ac:picMkLst>
            <pc:docMk/>
            <pc:sldMk cId="75877908" sldId="272"/>
            <ac:picMk id="9" creationId="{064BAEF1-CD9E-79A7-415B-59640511CFE8}"/>
          </ac:picMkLst>
        </pc:picChg>
      </pc:sldChg>
      <pc:sldChg chg="delSp modSp mod">
        <pc:chgData name="PIRAUD, BENJAMIN" userId="1d6e6dc5-e56d-46ed-86f5-40248a44e530" providerId="ADAL" clId="{B9F5769B-ECDE-4227-814F-6E5A4C4FBD15}" dt="2024-05-21T09:49:32.535" v="198" actId="1038"/>
        <pc:sldMkLst>
          <pc:docMk/>
          <pc:sldMk cId="1395316502" sldId="274"/>
        </pc:sldMkLst>
        <pc:spChg chg="del">
          <ac:chgData name="PIRAUD, BENJAMIN" userId="1d6e6dc5-e56d-46ed-86f5-40248a44e530" providerId="ADAL" clId="{B9F5769B-ECDE-4227-814F-6E5A4C4FBD15}" dt="2024-05-21T09:38:25.713" v="42" actId="478"/>
          <ac:spMkLst>
            <pc:docMk/>
            <pc:sldMk cId="1395316502" sldId="274"/>
            <ac:spMk id="5" creationId="{33BDB842-E3CF-60C8-6250-859BBBBAD2E6}"/>
          </ac:spMkLst>
        </pc:spChg>
        <pc:picChg chg="mod">
          <ac:chgData name="PIRAUD, BENJAMIN" userId="1d6e6dc5-e56d-46ed-86f5-40248a44e530" providerId="ADAL" clId="{B9F5769B-ECDE-4227-814F-6E5A4C4FBD15}" dt="2024-05-21T09:49:32.535" v="198" actId="1038"/>
          <ac:picMkLst>
            <pc:docMk/>
            <pc:sldMk cId="1395316502" sldId="274"/>
            <ac:picMk id="10" creationId="{3BB55242-A42A-66D2-D778-D344377C298B}"/>
          </ac:picMkLst>
        </pc:picChg>
      </pc:sldChg>
      <pc:sldChg chg="addSp delSp modSp mod">
        <pc:chgData name="PIRAUD, BENJAMIN" userId="1d6e6dc5-e56d-46ed-86f5-40248a44e530" providerId="ADAL" clId="{B9F5769B-ECDE-4227-814F-6E5A4C4FBD15}" dt="2024-05-21T09:50:06.666" v="228" actId="207"/>
        <pc:sldMkLst>
          <pc:docMk/>
          <pc:sldMk cId="110524339" sldId="282"/>
        </pc:sldMkLst>
        <pc:spChg chg="mod">
          <ac:chgData name="PIRAUD, BENJAMIN" userId="1d6e6dc5-e56d-46ed-86f5-40248a44e530" providerId="ADAL" clId="{B9F5769B-ECDE-4227-814F-6E5A4C4FBD15}" dt="2024-05-21T09:50:06.666" v="228" actId="207"/>
          <ac:spMkLst>
            <pc:docMk/>
            <pc:sldMk cId="110524339" sldId="282"/>
            <ac:spMk id="2" creationId="{5B234748-AB89-DB22-2099-80178D49AA22}"/>
          </ac:spMkLst>
        </pc:spChg>
        <pc:spChg chg="del">
          <ac:chgData name="PIRAUD, BENJAMIN" userId="1d6e6dc5-e56d-46ed-86f5-40248a44e530" providerId="ADAL" clId="{B9F5769B-ECDE-4227-814F-6E5A4C4FBD15}" dt="2024-05-21T09:38:17.921" v="39" actId="478"/>
          <ac:spMkLst>
            <pc:docMk/>
            <pc:sldMk cId="110524339" sldId="282"/>
            <ac:spMk id="5" creationId="{33BDB842-E3CF-60C8-6250-859BBBBAD2E6}"/>
          </ac:spMkLst>
        </pc:spChg>
        <pc:picChg chg="add mod">
          <ac:chgData name="PIRAUD, BENJAMIN" userId="1d6e6dc5-e56d-46ed-86f5-40248a44e530" providerId="ADAL" clId="{B9F5769B-ECDE-4227-814F-6E5A4C4FBD15}" dt="2024-05-21T09:47:23.824" v="93" actId="108"/>
          <ac:picMkLst>
            <pc:docMk/>
            <pc:sldMk cId="110524339" sldId="282"/>
            <ac:picMk id="3" creationId="{D0F032C2-CC50-D8C0-898A-25A64D142125}"/>
          </ac:picMkLst>
        </pc:picChg>
      </pc:sldChg>
      <pc:sldChg chg="addSp delSp modSp mod">
        <pc:chgData name="PIRAUD, BENJAMIN" userId="1d6e6dc5-e56d-46ed-86f5-40248a44e530" providerId="ADAL" clId="{B9F5769B-ECDE-4227-814F-6E5A4C4FBD15}" dt="2024-05-21T09:49:48.170" v="216" actId="207"/>
        <pc:sldMkLst>
          <pc:docMk/>
          <pc:sldMk cId="4160787399" sldId="283"/>
        </pc:sldMkLst>
        <pc:spChg chg="mod">
          <ac:chgData name="PIRAUD, BENJAMIN" userId="1d6e6dc5-e56d-46ed-86f5-40248a44e530" providerId="ADAL" clId="{B9F5769B-ECDE-4227-814F-6E5A4C4FBD15}" dt="2024-05-21T09:49:48.170" v="216" actId="207"/>
          <ac:spMkLst>
            <pc:docMk/>
            <pc:sldMk cId="4160787399" sldId="283"/>
            <ac:spMk id="2" creationId="{5B234748-AB89-DB22-2099-80178D49AA22}"/>
          </ac:spMkLst>
        </pc:spChg>
        <pc:spChg chg="mod">
          <ac:chgData name="PIRAUD, BENJAMIN" userId="1d6e6dc5-e56d-46ed-86f5-40248a44e530" providerId="ADAL" clId="{B9F5769B-ECDE-4227-814F-6E5A4C4FBD15}" dt="2024-05-21T09:39:24.943" v="55" actId="108"/>
          <ac:spMkLst>
            <pc:docMk/>
            <pc:sldMk cId="4160787399" sldId="283"/>
            <ac:spMk id="4" creationId="{CBFF21DC-4D6A-79DE-B9E4-A427B44BC82E}"/>
          </ac:spMkLst>
        </pc:spChg>
        <pc:spChg chg="del">
          <ac:chgData name="PIRAUD, BENJAMIN" userId="1d6e6dc5-e56d-46ed-86f5-40248a44e530" providerId="ADAL" clId="{B9F5769B-ECDE-4227-814F-6E5A4C4FBD15}" dt="2024-05-21T09:38:23.665" v="41" actId="478"/>
          <ac:spMkLst>
            <pc:docMk/>
            <pc:sldMk cId="4160787399" sldId="283"/>
            <ac:spMk id="5" creationId="{33BDB842-E3CF-60C8-6250-859BBBBAD2E6}"/>
          </ac:spMkLst>
        </pc:spChg>
        <pc:picChg chg="add mod">
          <ac:chgData name="PIRAUD, BENJAMIN" userId="1d6e6dc5-e56d-46ed-86f5-40248a44e530" providerId="ADAL" clId="{B9F5769B-ECDE-4227-814F-6E5A4C4FBD15}" dt="2024-05-21T09:49:36.906" v="215" actId="1035"/>
          <ac:picMkLst>
            <pc:docMk/>
            <pc:sldMk cId="4160787399" sldId="283"/>
            <ac:picMk id="6" creationId="{68AA5B53-CDC6-71BB-99F4-963795FFFC5B}"/>
          </ac:picMkLst>
        </pc:picChg>
      </pc:sldChg>
      <pc:sldChg chg="addSp delSp modSp mod">
        <pc:chgData name="PIRAUD, BENJAMIN" userId="1d6e6dc5-e56d-46ed-86f5-40248a44e530" providerId="ADAL" clId="{B9F5769B-ECDE-4227-814F-6E5A4C4FBD15}" dt="2024-05-21T09:50:11.546" v="229" actId="207"/>
        <pc:sldMkLst>
          <pc:docMk/>
          <pc:sldMk cId="857084888" sldId="284"/>
        </pc:sldMkLst>
        <pc:spChg chg="mod">
          <ac:chgData name="PIRAUD, BENJAMIN" userId="1d6e6dc5-e56d-46ed-86f5-40248a44e530" providerId="ADAL" clId="{B9F5769B-ECDE-4227-814F-6E5A4C4FBD15}" dt="2024-05-21T09:50:11.546" v="229" actId="207"/>
          <ac:spMkLst>
            <pc:docMk/>
            <pc:sldMk cId="857084888" sldId="284"/>
            <ac:spMk id="2" creationId="{5B234748-AB89-DB22-2099-80178D49AA22}"/>
          </ac:spMkLst>
        </pc:spChg>
        <pc:spChg chg="del">
          <ac:chgData name="PIRAUD, BENJAMIN" userId="1d6e6dc5-e56d-46ed-86f5-40248a44e530" providerId="ADAL" clId="{B9F5769B-ECDE-4227-814F-6E5A4C4FBD15}" dt="2024-05-21T09:38:15.384" v="38" actId="478"/>
          <ac:spMkLst>
            <pc:docMk/>
            <pc:sldMk cId="857084888" sldId="284"/>
            <ac:spMk id="5" creationId="{33BDB842-E3CF-60C8-6250-859BBBBAD2E6}"/>
          </ac:spMkLst>
        </pc:spChg>
        <pc:picChg chg="add mod">
          <ac:chgData name="PIRAUD, BENJAMIN" userId="1d6e6dc5-e56d-46ed-86f5-40248a44e530" providerId="ADAL" clId="{B9F5769B-ECDE-4227-814F-6E5A4C4FBD15}" dt="2024-05-21T09:47:21.407" v="92" actId="108"/>
          <ac:picMkLst>
            <pc:docMk/>
            <pc:sldMk cId="857084888" sldId="284"/>
            <ac:picMk id="6" creationId="{C6FA8A4B-0F58-1B36-C700-06541FE89C28}"/>
          </ac:picMkLst>
        </pc:picChg>
      </pc:sldChg>
      <pc:sldChg chg="addSp delSp modSp mod">
        <pc:chgData name="PIRAUD, BENJAMIN" userId="1d6e6dc5-e56d-46ed-86f5-40248a44e530" providerId="ADAL" clId="{B9F5769B-ECDE-4227-814F-6E5A4C4FBD15}" dt="2024-05-21T09:50:16.058" v="230" actId="207"/>
        <pc:sldMkLst>
          <pc:docMk/>
          <pc:sldMk cId="3341240338" sldId="285"/>
        </pc:sldMkLst>
        <pc:spChg chg="mod">
          <ac:chgData name="PIRAUD, BENJAMIN" userId="1d6e6dc5-e56d-46ed-86f5-40248a44e530" providerId="ADAL" clId="{B9F5769B-ECDE-4227-814F-6E5A4C4FBD15}" dt="2024-05-21T09:50:16.058" v="230" actId="207"/>
          <ac:spMkLst>
            <pc:docMk/>
            <pc:sldMk cId="3341240338" sldId="285"/>
            <ac:spMk id="2" creationId="{5B234748-AB89-DB22-2099-80178D49AA22}"/>
          </ac:spMkLst>
        </pc:spChg>
        <pc:spChg chg="del">
          <ac:chgData name="PIRAUD, BENJAMIN" userId="1d6e6dc5-e56d-46ed-86f5-40248a44e530" providerId="ADAL" clId="{B9F5769B-ECDE-4227-814F-6E5A4C4FBD15}" dt="2024-05-21T09:38:12.552" v="37" actId="478"/>
          <ac:spMkLst>
            <pc:docMk/>
            <pc:sldMk cId="3341240338" sldId="285"/>
            <ac:spMk id="5" creationId="{33BDB842-E3CF-60C8-6250-859BBBBAD2E6}"/>
          </ac:spMkLst>
        </pc:spChg>
        <pc:picChg chg="add mod">
          <ac:chgData name="PIRAUD, BENJAMIN" userId="1d6e6dc5-e56d-46ed-86f5-40248a44e530" providerId="ADAL" clId="{B9F5769B-ECDE-4227-814F-6E5A4C4FBD15}" dt="2024-05-21T09:47:19.633" v="91" actId="108"/>
          <ac:picMkLst>
            <pc:docMk/>
            <pc:sldMk cId="3341240338" sldId="285"/>
            <ac:picMk id="6" creationId="{B40B8764-B3E7-F8EE-F6CA-CD22BA8B82CD}"/>
          </ac:picMkLst>
        </pc:picChg>
      </pc:sldChg>
      <pc:sldChg chg="addSp delSp modSp mod">
        <pc:chgData name="PIRAUD, BENJAMIN" userId="1d6e6dc5-e56d-46ed-86f5-40248a44e530" providerId="ADAL" clId="{B9F5769B-ECDE-4227-814F-6E5A4C4FBD15}" dt="2024-05-21T09:50:23.258" v="231" actId="207"/>
        <pc:sldMkLst>
          <pc:docMk/>
          <pc:sldMk cId="3054764993" sldId="286"/>
        </pc:sldMkLst>
        <pc:spChg chg="mod">
          <ac:chgData name="PIRAUD, BENJAMIN" userId="1d6e6dc5-e56d-46ed-86f5-40248a44e530" providerId="ADAL" clId="{B9F5769B-ECDE-4227-814F-6E5A4C4FBD15}" dt="2024-05-21T09:50:23.258" v="231" actId="207"/>
          <ac:spMkLst>
            <pc:docMk/>
            <pc:sldMk cId="3054764993" sldId="286"/>
            <ac:spMk id="2" creationId="{5B234748-AB89-DB22-2099-80178D49AA22}"/>
          </ac:spMkLst>
        </pc:spChg>
        <pc:spChg chg="del">
          <ac:chgData name="PIRAUD, BENJAMIN" userId="1d6e6dc5-e56d-46ed-86f5-40248a44e530" providerId="ADAL" clId="{B9F5769B-ECDE-4227-814F-6E5A4C4FBD15}" dt="2024-05-21T09:38:09.097" v="36" actId="478"/>
          <ac:spMkLst>
            <pc:docMk/>
            <pc:sldMk cId="3054764993" sldId="286"/>
            <ac:spMk id="5" creationId="{33BDB842-E3CF-60C8-6250-859BBBBAD2E6}"/>
          </ac:spMkLst>
        </pc:spChg>
        <pc:picChg chg="add del mod">
          <ac:chgData name="PIRAUD, BENJAMIN" userId="1d6e6dc5-e56d-46ed-86f5-40248a44e530" providerId="ADAL" clId="{B9F5769B-ECDE-4227-814F-6E5A4C4FBD15}" dt="2024-05-21T09:48:37.750" v="98" actId="478"/>
          <ac:picMkLst>
            <pc:docMk/>
            <pc:sldMk cId="3054764993" sldId="286"/>
            <ac:picMk id="6" creationId="{584F2836-FB29-C724-B45F-AB24A78C72BD}"/>
          </ac:picMkLst>
        </pc:picChg>
        <pc:picChg chg="add mod">
          <ac:chgData name="PIRAUD, BENJAMIN" userId="1d6e6dc5-e56d-46ed-86f5-40248a44e530" providerId="ADAL" clId="{B9F5769B-ECDE-4227-814F-6E5A4C4FBD15}" dt="2024-05-21T09:48:46.344" v="158" actId="1035"/>
          <ac:picMkLst>
            <pc:docMk/>
            <pc:sldMk cId="3054764993" sldId="286"/>
            <ac:picMk id="9" creationId="{89C6D352-D790-4884-92FC-F6913795473D}"/>
          </ac:picMkLst>
        </pc:picChg>
      </pc:sldChg>
      <pc:sldChg chg="addSp delSp modSp mod">
        <pc:chgData name="PIRAUD, BENJAMIN" userId="1d6e6dc5-e56d-46ed-86f5-40248a44e530" providerId="ADAL" clId="{B9F5769B-ECDE-4227-814F-6E5A4C4FBD15}" dt="2024-05-21T09:50:26.930" v="232" actId="207"/>
        <pc:sldMkLst>
          <pc:docMk/>
          <pc:sldMk cId="3705386330" sldId="287"/>
        </pc:sldMkLst>
        <pc:spChg chg="mod">
          <ac:chgData name="PIRAUD, BENJAMIN" userId="1d6e6dc5-e56d-46ed-86f5-40248a44e530" providerId="ADAL" clId="{B9F5769B-ECDE-4227-814F-6E5A4C4FBD15}" dt="2024-05-21T09:50:26.930" v="232" actId="207"/>
          <ac:spMkLst>
            <pc:docMk/>
            <pc:sldMk cId="3705386330" sldId="287"/>
            <ac:spMk id="2" creationId="{5B234748-AB89-DB22-2099-80178D49AA22}"/>
          </ac:spMkLst>
        </pc:spChg>
        <pc:spChg chg="del">
          <ac:chgData name="PIRAUD, BENJAMIN" userId="1d6e6dc5-e56d-46ed-86f5-40248a44e530" providerId="ADAL" clId="{B9F5769B-ECDE-4227-814F-6E5A4C4FBD15}" dt="2024-05-21T09:38:04.298" v="35" actId="478"/>
          <ac:spMkLst>
            <pc:docMk/>
            <pc:sldMk cId="3705386330" sldId="287"/>
            <ac:spMk id="5" creationId="{33BDB842-E3CF-60C8-6250-859BBBBAD2E6}"/>
          </ac:spMkLst>
        </pc:spChg>
        <pc:picChg chg="add mod">
          <ac:chgData name="PIRAUD, BENJAMIN" userId="1d6e6dc5-e56d-46ed-86f5-40248a44e530" providerId="ADAL" clId="{B9F5769B-ECDE-4227-814F-6E5A4C4FBD15}" dt="2024-05-21T09:47:12.600" v="89" actId="108"/>
          <ac:picMkLst>
            <pc:docMk/>
            <pc:sldMk cId="3705386330" sldId="287"/>
            <ac:picMk id="6" creationId="{922EE673-DFB6-2C06-4DE1-81D7AAAAB5DC}"/>
          </ac:picMkLst>
        </pc:picChg>
      </pc:sldChg>
      <pc:sldChg chg="addSp delSp modSp mod">
        <pc:chgData name="PIRAUD, BENJAMIN" userId="1d6e6dc5-e56d-46ed-86f5-40248a44e530" providerId="ADAL" clId="{B9F5769B-ECDE-4227-814F-6E5A4C4FBD15}" dt="2024-05-21T09:50:32.623" v="233" actId="207"/>
        <pc:sldMkLst>
          <pc:docMk/>
          <pc:sldMk cId="1577951940" sldId="288"/>
        </pc:sldMkLst>
        <pc:spChg chg="mod">
          <ac:chgData name="PIRAUD, BENJAMIN" userId="1d6e6dc5-e56d-46ed-86f5-40248a44e530" providerId="ADAL" clId="{B9F5769B-ECDE-4227-814F-6E5A4C4FBD15}" dt="2024-05-21T09:50:32.623" v="233" actId="207"/>
          <ac:spMkLst>
            <pc:docMk/>
            <pc:sldMk cId="1577951940" sldId="288"/>
            <ac:spMk id="2" creationId="{5B234748-AB89-DB22-2099-80178D49AA22}"/>
          </ac:spMkLst>
        </pc:spChg>
        <pc:spChg chg="del">
          <ac:chgData name="PIRAUD, BENJAMIN" userId="1d6e6dc5-e56d-46ed-86f5-40248a44e530" providerId="ADAL" clId="{B9F5769B-ECDE-4227-814F-6E5A4C4FBD15}" dt="2024-05-21T09:38:01.633" v="34" actId="478"/>
          <ac:spMkLst>
            <pc:docMk/>
            <pc:sldMk cId="1577951940" sldId="288"/>
            <ac:spMk id="5" creationId="{33BDB842-E3CF-60C8-6250-859BBBBAD2E6}"/>
          </ac:spMkLst>
        </pc:spChg>
        <pc:picChg chg="add mod">
          <ac:chgData name="PIRAUD, BENJAMIN" userId="1d6e6dc5-e56d-46ed-86f5-40248a44e530" providerId="ADAL" clId="{B9F5769B-ECDE-4227-814F-6E5A4C4FBD15}" dt="2024-05-21T09:47:09.870" v="88" actId="108"/>
          <ac:picMkLst>
            <pc:docMk/>
            <pc:sldMk cId="1577951940" sldId="288"/>
            <ac:picMk id="3" creationId="{671BDA33-FBDE-F1BC-B590-A971A38EDB9A}"/>
          </ac:picMkLst>
        </pc:picChg>
      </pc:sldChg>
      <pc:sldChg chg="addSp delSp modSp mod">
        <pc:chgData name="PIRAUD, BENJAMIN" userId="1d6e6dc5-e56d-46ed-86f5-40248a44e530" providerId="ADAL" clId="{B9F5769B-ECDE-4227-814F-6E5A4C4FBD15}" dt="2024-05-21T09:50:40.130" v="234" actId="207"/>
        <pc:sldMkLst>
          <pc:docMk/>
          <pc:sldMk cId="3240286657" sldId="289"/>
        </pc:sldMkLst>
        <pc:spChg chg="mod">
          <ac:chgData name="PIRAUD, BENJAMIN" userId="1d6e6dc5-e56d-46ed-86f5-40248a44e530" providerId="ADAL" clId="{B9F5769B-ECDE-4227-814F-6E5A4C4FBD15}" dt="2024-05-21T09:50:40.130" v="234" actId="207"/>
          <ac:spMkLst>
            <pc:docMk/>
            <pc:sldMk cId="3240286657" sldId="289"/>
            <ac:spMk id="2" creationId="{5B234748-AB89-DB22-2099-80178D49AA22}"/>
          </ac:spMkLst>
        </pc:spChg>
        <pc:spChg chg="del mod">
          <ac:chgData name="PIRAUD, BENJAMIN" userId="1d6e6dc5-e56d-46ed-86f5-40248a44e530" providerId="ADAL" clId="{B9F5769B-ECDE-4227-814F-6E5A4C4FBD15}" dt="2024-05-21T09:37:58.329" v="33" actId="478"/>
          <ac:spMkLst>
            <pc:docMk/>
            <pc:sldMk cId="3240286657" sldId="289"/>
            <ac:spMk id="5" creationId="{33BDB842-E3CF-60C8-6250-859BBBBAD2E6}"/>
          </ac:spMkLst>
        </pc:spChg>
        <pc:picChg chg="add mod">
          <ac:chgData name="PIRAUD, BENJAMIN" userId="1d6e6dc5-e56d-46ed-86f5-40248a44e530" providerId="ADAL" clId="{B9F5769B-ECDE-4227-814F-6E5A4C4FBD15}" dt="2024-05-21T09:47:06.583" v="85" actId="108"/>
          <ac:picMkLst>
            <pc:docMk/>
            <pc:sldMk cId="3240286657" sldId="289"/>
            <ac:picMk id="6" creationId="{04ED43ED-0B91-10CA-4510-A041382334AD}"/>
          </ac:picMkLst>
        </pc:picChg>
        <pc:picChg chg="add mod">
          <ac:chgData name="PIRAUD, BENJAMIN" userId="1d6e6dc5-e56d-46ed-86f5-40248a44e530" providerId="ADAL" clId="{B9F5769B-ECDE-4227-814F-6E5A4C4FBD15}" dt="2024-05-21T09:47:07.308" v="86" actId="108"/>
          <ac:picMkLst>
            <pc:docMk/>
            <pc:sldMk cId="3240286657" sldId="289"/>
            <ac:picMk id="7" creationId="{389F11C1-3A39-39B2-CD58-610CB4AEE5FE}"/>
          </ac:picMkLst>
        </pc:picChg>
        <pc:picChg chg="add mod">
          <ac:chgData name="PIRAUD, BENJAMIN" userId="1d6e6dc5-e56d-46ed-86f5-40248a44e530" providerId="ADAL" clId="{B9F5769B-ECDE-4227-814F-6E5A4C4FBD15}" dt="2024-05-21T09:47:07.912" v="87" actId="108"/>
          <ac:picMkLst>
            <pc:docMk/>
            <pc:sldMk cId="3240286657" sldId="289"/>
            <ac:picMk id="9" creationId="{FDEC1300-F5EB-8A73-B4BD-E3C366AB36D8}"/>
          </ac:picMkLst>
        </pc:picChg>
      </pc:sldChg>
      <pc:sldChg chg="addSp modSp mod">
        <pc:chgData name="PIRAUD, BENJAMIN" userId="1d6e6dc5-e56d-46ed-86f5-40248a44e530" providerId="ADAL" clId="{B9F5769B-ECDE-4227-814F-6E5A4C4FBD15}" dt="2024-05-21T09:50:47.034" v="235" actId="207"/>
        <pc:sldMkLst>
          <pc:docMk/>
          <pc:sldMk cId="1154645977" sldId="291"/>
        </pc:sldMkLst>
        <pc:spChg chg="mod">
          <ac:chgData name="PIRAUD, BENJAMIN" userId="1d6e6dc5-e56d-46ed-86f5-40248a44e530" providerId="ADAL" clId="{B9F5769B-ECDE-4227-814F-6E5A4C4FBD15}" dt="2024-05-21T09:50:47.034" v="235" actId="207"/>
          <ac:spMkLst>
            <pc:docMk/>
            <pc:sldMk cId="1154645977" sldId="291"/>
            <ac:spMk id="2" creationId="{5B234748-AB89-DB22-2099-80178D49AA22}"/>
          </ac:spMkLst>
        </pc:spChg>
        <pc:spChg chg="add mod">
          <ac:chgData name="PIRAUD, BENJAMIN" userId="1d6e6dc5-e56d-46ed-86f5-40248a44e530" providerId="ADAL" clId="{B9F5769B-ECDE-4227-814F-6E5A4C4FBD15}" dt="2024-05-21T09:37:26.709" v="24" actId="1035"/>
          <ac:spMkLst>
            <pc:docMk/>
            <pc:sldMk cId="1154645977" sldId="291"/>
            <ac:spMk id="3" creationId="{E066D3B1-18E4-9A72-F373-51C5E852B7AE}"/>
          </ac:spMkLst>
        </pc:spChg>
        <pc:picChg chg="add mod">
          <ac:chgData name="PIRAUD, BENJAMIN" userId="1d6e6dc5-e56d-46ed-86f5-40248a44e530" providerId="ADAL" clId="{B9F5769B-ECDE-4227-814F-6E5A4C4FBD15}" dt="2024-05-21T09:47:03.420" v="84" actId="108"/>
          <ac:picMkLst>
            <pc:docMk/>
            <pc:sldMk cId="1154645977" sldId="291"/>
            <ac:picMk id="7" creationId="{2BEEFCC9-BB8D-4CEF-0AB9-8B9DC26002C6}"/>
          </ac:picMkLst>
        </pc:picChg>
        <pc:picChg chg="mod">
          <ac:chgData name="PIRAUD, BENJAMIN" userId="1d6e6dc5-e56d-46ed-86f5-40248a44e530" providerId="ADAL" clId="{B9F5769B-ECDE-4227-814F-6E5A4C4FBD15}" dt="2024-05-21T09:36:38.710" v="14" actId="1037"/>
          <ac:picMkLst>
            <pc:docMk/>
            <pc:sldMk cId="1154645977" sldId="291"/>
            <ac:picMk id="1026" creationId="{34C10D1E-02BC-5642-2FF5-8753E99D277E}"/>
          </ac:picMkLst>
        </pc:picChg>
      </pc:sldChg>
      <pc:sldChg chg="addSp modSp mod">
        <pc:chgData name="PIRAUD, BENJAMIN" userId="1d6e6dc5-e56d-46ed-86f5-40248a44e530" providerId="ADAL" clId="{B9F5769B-ECDE-4227-814F-6E5A4C4FBD15}" dt="2024-05-21T09:51:13.788" v="242" actId="20577"/>
        <pc:sldMkLst>
          <pc:docMk/>
          <pc:sldMk cId="103387912" sldId="292"/>
        </pc:sldMkLst>
        <pc:spChg chg="mod">
          <ac:chgData name="PIRAUD, BENJAMIN" userId="1d6e6dc5-e56d-46ed-86f5-40248a44e530" providerId="ADAL" clId="{B9F5769B-ECDE-4227-814F-6E5A4C4FBD15}" dt="2024-05-21T09:50:50.730" v="236" actId="207"/>
          <ac:spMkLst>
            <pc:docMk/>
            <pc:sldMk cId="103387912" sldId="292"/>
            <ac:spMk id="2" creationId="{5B234748-AB89-DB22-2099-80178D49AA22}"/>
          </ac:spMkLst>
        </pc:spChg>
        <pc:spChg chg="mod">
          <ac:chgData name="PIRAUD, BENJAMIN" userId="1d6e6dc5-e56d-46ed-86f5-40248a44e530" providerId="ADAL" clId="{B9F5769B-ECDE-4227-814F-6E5A4C4FBD15}" dt="2024-05-21T09:51:13.788" v="242" actId="20577"/>
          <ac:spMkLst>
            <pc:docMk/>
            <pc:sldMk cId="103387912" sldId="292"/>
            <ac:spMk id="4" creationId="{CBFF21DC-4D6A-79DE-B9E4-A427B44BC82E}"/>
          </ac:spMkLst>
        </pc:spChg>
        <pc:picChg chg="add mod">
          <ac:chgData name="PIRAUD, BENJAMIN" userId="1d6e6dc5-e56d-46ed-86f5-40248a44e530" providerId="ADAL" clId="{B9F5769B-ECDE-4227-814F-6E5A4C4FBD15}" dt="2024-05-21T09:46:59.547" v="83" actId="1036"/>
          <ac:picMkLst>
            <pc:docMk/>
            <pc:sldMk cId="103387912" sldId="292"/>
            <ac:picMk id="3" creationId="{9FE575FF-636D-712F-711A-93409F7C4449}"/>
          </ac:picMkLst>
        </pc:picChg>
      </pc:sldChg>
    </pc:docChg>
  </pc:docChgLst>
  <pc:docChgLst>
    <pc:chgData name="BECUWE, SIMON" userId="20c3e6df-61a5-4f95-addc-bbea9465c53b" providerId="ADAL" clId="{340827EE-091B-4B69-AABD-39B1287C8FB2}"/>
    <pc:docChg chg="undo custSel modSld">
      <pc:chgData name="BECUWE, SIMON" userId="20c3e6df-61a5-4f95-addc-bbea9465c53b" providerId="ADAL" clId="{340827EE-091B-4B69-AABD-39B1287C8FB2}" dt="2024-05-21T11:26:43.439" v="3"/>
      <pc:docMkLst>
        <pc:docMk/>
      </pc:docMkLst>
      <pc:sldChg chg="modSp mod">
        <pc:chgData name="BECUWE, SIMON" userId="20c3e6df-61a5-4f95-addc-bbea9465c53b" providerId="ADAL" clId="{340827EE-091B-4B69-AABD-39B1287C8FB2}" dt="2024-05-21T11:26:43.439" v="3"/>
        <pc:sldMkLst>
          <pc:docMk/>
          <pc:sldMk cId="2229437408" sldId="261"/>
        </pc:sldMkLst>
        <pc:spChg chg="mod">
          <ac:chgData name="BECUWE, SIMON" userId="20c3e6df-61a5-4f95-addc-bbea9465c53b" providerId="ADAL" clId="{340827EE-091B-4B69-AABD-39B1287C8FB2}" dt="2024-05-21T11:26:43.439" v="3"/>
          <ac:spMkLst>
            <pc:docMk/>
            <pc:sldMk cId="2229437408" sldId="261"/>
            <ac:spMk id="2" creationId="{5B234748-AB89-DB22-2099-80178D49AA22}"/>
          </ac:spMkLst>
        </pc:spChg>
      </pc:sldChg>
      <pc:sldChg chg="modSp mod">
        <pc:chgData name="BECUWE, SIMON" userId="20c3e6df-61a5-4f95-addc-bbea9465c53b" providerId="ADAL" clId="{340827EE-091B-4B69-AABD-39B1287C8FB2}" dt="2024-05-21T11:25:53.767" v="1" actId="207"/>
        <pc:sldMkLst>
          <pc:docMk/>
          <pc:sldMk cId="1395316502" sldId="274"/>
        </pc:sldMkLst>
        <pc:spChg chg="mod">
          <ac:chgData name="BECUWE, SIMON" userId="20c3e6df-61a5-4f95-addc-bbea9465c53b" providerId="ADAL" clId="{340827EE-091B-4B69-AABD-39B1287C8FB2}" dt="2024-05-21T11:25:53.767" v="1" actId="207"/>
          <ac:spMkLst>
            <pc:docMk/>
            <pc:sldMk cId="1395316502" sldId="274"/>
            <ac:spMk id="2" creationId="{5B234748-AB89-DB22-2099-80178D49AA2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479612" y="360000"/>
            <a:ext cx="2790000" cy="4572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/>
            </a:lvl1pPr>
          </a:lstStyle>
          <a:p>
            <a:endParaRPr lang="en-GB" sz="800"/>
          </a:p>
        </p:txBody>
      </p:sp>
      <p:sp>
        <p:nvSpPr>
          <p:cNvPr id="7" name="Frame date 2"/>
          <p:cNvSpPr>
            <a:spLocks noGrp="1"/>
          </p:cNvSpPr>
          <p:nvPr>
            <p:ph type="dt" sz="quarter" idx="1"/>
          </p:nvPr>
        </p:nvSpPr>
        <p:spPr>
          <a:xfrm>
            <a:off x="3573016" y="360000"/>
            <a:ext cx="2790000" cy="4572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/>
            </a:lvl1pPr>
          </a:lstStyle>
          <a:p>
            <a:fld id="{04C3C42E-F14B-43F4-9917-B663E421A4BC}" type="datetime1">
              <a:rPr lang="en-GB" sz="800" smtClean="0"/>
              <a:pPr/>
              <a:t>21/05/2024</a:t>
            </a:fld>
            <a:endParaRPr lang="en-GB" sz="80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79520" y="8326800"/>
            <a:ext cx="2790000" cy="4572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/>
            </a:lvl1pPr>
          </a:lstStyle>
          <a:p>
            <a:endParaRPr lang="en-GB" sz="800"/>
          </a:p>
        </p:txBody>
      </p:sp>
      <p:sp>
        <p:nvSpPr>
          <p:cNvPr id="9" name="Placeholdernummer 4"/>
          <p:cNvSpPr>
            <a:spLocks noGrp="1"/>
          </p:cNvSpPr>
          <p:nvPr>
            <p:ph type="sldNum" sz="quarter" idx="3"/>
          </p:nvPr>
        </p:nvSpPr>
        <p:spPr>
          <a:xfrm>
            <a:off x="3573000" y="8326800"/>
            <a:ext cx="2790000" cy="4572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/>
            </a:lvl1pPr>
          </a:lstStyle>
          <a:p>
            <a:fld id="{8393B2BB-416B-4E85-A754-0B695991D3F5}" type="slidenum">
              <a:rPr lang="en-GB" sz="800" smtClean="0"/>
              <a:pPr/>
              <a:t>‹#›</a:t>
            </a:fld>
            <a:endParaRPr lang="en-GB" sz="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717D1D-1C3C-4AED-8041-3B3A6829F9A7}"/>
              </a:ext>
            </a:extLst>
          </p:cNvPr>
          <p:cNvSpPr/>
          <p:nvPr/>
        </p:nvSpPr>
        <p:spPr>
          <a:xfrm>
            <a:off x="364342" y="8861490"/>
            <a:ext cx="1095172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50">
                <a:effectLst/>
                <a:ea typeface="Verdana" panose="020B0604030504040204" pitchFamily="34" charset="0"/>
                <a:cs typeface="Calibri" panose="020F0502020204030204" pitchFamily="34" charset="0"/>
              </a:rPr>
              <a:t>© copyright </a:t>
            </a:r>
            <a:r>
              <a:rPr lang="en-GB" sz="750">
                <a:ea typeface="Verdana" panose="020B0604030504040204" pitchFamily="34" charset="0"/>
                <a:cs typeface="Calibri" panose="020F0502020204030204" pitchFamily="34" charset="0"/>
              </a:rPr>
              <a:t>Worldline</a:t>
            </a:r>
            <a:endParaRPr lang="en-GB" sz="750"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6545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extLst>
    <p:ext uri="{56416CCD-93CA-4268-BC5B-53C4BB910035}">
      <p15:sldGuideLst xmlns:p15="http://schemas.microsoft.com/office/powerpoint/2012/main"/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-Pictur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963613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525560"/>
            <a:ext cx="5486400" cy="363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[Text]</a:t>
            </a:r>
          </a:p>
        </p:txBody>
      </p:sp>
      <p:sp>
        <p:nvSpPr>
          <p:cNvPr id="8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380880" y="3600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800"/>
            </a:lvl1pPr>
          </a:lstStyle>
          <a:p>
            <a:endParaRPr lang="en-GB"/>
          </a:p>
        </p:txBody>
      </p:sp>
      <p:sp>
        <p:nvSpPr>
          <p:cNvPr id="9" name="Frame date 2"/>
          <p:cNvSpPr>
            <a:spLocks noGrp="1"/>
          </p:cNvSpPr>
          <p:nvPr>
            <p:ph type="dt" idx="1"/>
          </p:nvPr>
        </p:nvSpPr>
        <p:spPr>
          <a:xfrm>
            <a:off x="3505200" y="3600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800"/>
            </a:lvl1pPr>
          </a:lstStyle>
          <a:p>
            <a:fld id="{66D87BF4-87F9-4694-AD8C-50CF69A6B1A5}" type="datetime1">
              <a:rPr lang="en-GB" smtClean="0"/>
              <a:pPr/>
              <a:t>21/05/2024</a:t>
            </a:fld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0880" y="832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800"/>
            </a:lvl1pPr>
          </a:lstStyle>
          <a:p>
            <a:endParaRPr lang="en-GB"/>
          </a:p>
        </p:txBody>
      </p:sp>
      <p:sp>
        <p:nvSpPr>
          <p:cNvPr id="11" name="Placeholdernummer 6"/>
          <p:cNvSpPr>
            <a:spLocks noGrp="1"/>
          </p:cNvSpPr>
          <p:nvPr>
            <p:ph type="sldNum" sz="quarter" idx="5"/>
          </p:nvPr>
        </p:nvSpPr>
        <p:spPr>
          <a:xfrm>
            <a:off x="3505320" y="832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800"/>
            </a:lvl1pPr>
          </a:lstStyle>
          <a:p>
            <a:fld id="{697381A9-0C9E-4D3A-A28B-AC4E168A57B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5367120-DC02-4E21-A5BB-54FF9D1FDEC4}"/>
              </a:ext>
            </a:extLst>
          </p:cNvPr>
          <p:cNvSpPr/>
          <p:nvPr/>
        </p:nvSpPr>
        <p:spPr>
          <a:xfrm>
            <a:off x="364320" y="8861400"/>
            <a:ext cx="1095172" cy="207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GB" sz="750">
                <a:effectLst/>
                <a:latin typeface="+mn-lt"/>
                <a:ea typeface="Verdana" panose="020B0604030504040204" pitchFamily="34" charset="0"/>
                <a:cs typeface="Calibri" panose="020F0502020204030204" pitchFamily="34" charset="0"/>
              </a:rPr>
              <a:t>© copyright Worldline</a:t>
            </a:r>
            <a:endParaRPr lang="en-GB" sz="750">
              <a:latin typeface="+mn-lt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6032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ELP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7381A9-0C9E-4D3A-A28B-AC4E168A57BC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6734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BCC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7381A9-0C9E-4D3A-A28B-AC4E168A57BC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8275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BCC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7381A9-0C9E-4D3A-A28B-AC4E168A57BC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3025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BCC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7381A9-0C9E-4D3A-A28B-AC4E168A57BC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15820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BCC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7381A9-0C9E-4D3A-A28B-AC4E168A57BC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0076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BCC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7381A9-0C9E-4D3A-A28B-AC4E168A57BC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3794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ELP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7381A9-0C9E-4D3A-A28B-AC4E168A57BC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128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ELP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7381A9-0C9E-4D3A-A28B-AC4E168A57BC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183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SLX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7381A9-0C9E-4D3A-A28B-AC4E168A57BC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239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BCC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7381A9-0C9E-4D3A-A28B-AC4E168A57BC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224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BCC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7381A9-0C9E-4D3A-A28B-AC4E168A57BC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7269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BCC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7381A9-0C9E-4D3A-A28B-AC4E168A57BC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0951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BCC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7381A9-0C9E-4D3A-A28B-AC4E168A57BC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2345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BCC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7381A9-0C9E-4D3A-A28B-AC4E168A57BC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5837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BCC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7381A9-0C9E-4D3A-A28B-AC4E168A57BC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593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S -&gt;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54CC2B95-7756-4A41-B3B7-50C845368847}"/>
              </a:ext>
            </a:extLst>
          </p:cNvPr>
          <p:cNvSpPr>
            <a:spLocks noSelect="1"/>
          </p:cNvSpPr>
          <p:nvPr userDrawn="1"/>
        </p:nvSpPr>
        <p:spPr bwMode="gray">
          <a:xfrm>
            <a:off x="1206230" y="778213"/>
            <a:ext cx="6750996" cy="3080425"/>
          </a:xfrm>
          <a:prstGeom prst="rect">
            <a:avLst/>
          </a:prstGeom>
          <a:gradFill>
            <a:gsLst>
              <a:gs pos="0">
                <a:srgbClr val="00C0A9"/>
              </a:gs>
              <a:gs pos="18000">
                <a:srgbClr val="2DC79C"/>
              </a:gs>
              <a:gs pos="35000">
                <a:srgbClr val="59CF90"/>
              </a:gs>
              <a:gs pos="52000">
                <a:srgbClr val="84D684"/>
              </a:gs>
              <a:gs pos="67000">
                <a:srgbClr val="AADD79"/>
              </a:gs>
              <a:gs pos="80000">
                <a:srgbClr val="CBE270"/>
              </a:gs>
              <a:gs pos="100000">
                <a:srgbClr val="FFEB61"/>
              </a:gs>
            </a:gsLst>
            <a:lin ang="0" scaled="1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000">
                <a:solidFill>
                  <a:srgbClr val="3C3C3C"/>
                </a:solidFill>
              </a:rPr>
              <a:t>Cover Pages</a:t>
            </a:r>
          </a:p>
        </p:txBody>
      </p:sp>
    </p:spTree>
    <p:extLst>
      <p:ext uri="{BB962C8B-B14F-4D97-AF65-F5344CB8AC3E}">
        <p14:creationId xmlns:p14="http://schemas.microsoft.com/office/powerpoint/2010/main" val="21737838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&gt;&gt; Chapter p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>
            <a:extLst>
              <a:ext uri="{FF2B5EF4-FFF2-40B4-BE49-F238E27FC236}">
                <a16:creationId xmlns:a16="http://schemas.microsoft.com/office/drawing/2014/main" id="{481451F7-3D17-8699-76AD-BB55545E1569}"/>
              </a:ext>
            </a:extLst>
          </p:cNvPr>
          <p:cNvSpPr>
            <a:spLocks noSelect="1"/>
          </p:cNvSpPr>
          <p:nvPr userDrawn="1"/>
        </p:nvSpPr>
        <p:spPr bwMode="gray">
          <a:xfrm>
            <a:off x="1206230" y="778213"/>
            <a:ext cx="6750996" cy="3080425"/>
          </a:xfrm>
          <a:prstGeom prst="rect">
            <a:avLst/>
          </a:prstGeom>
          <a:gradFill>
            <a:gsLst>
              <a:gs pos="0">
                <a:srgbClr val="00C0A9"/>
              </a:gs>
              <a:gs pos="18000">
                <a:srgbClr val="2DC79C"/>
              </a:gs>
              <a:gs pos="35000">
                <a:srgbClr val="59CF90"/>
              </a:gs>
              <a:gs pos="52000">
                <a:srgbClr val="84D684"/>
              </a:gs>
              <a:gs pos="67000">
                <a:srgbClr val="AADD79"/>
              </a:gs>
              <a:gs pos="80000">
                <a:srgbClr val="CBE270"/>
              </a:gs>
              <a:gs pos="100000">
                <a:srgbClr val="FFEB61"/>
              </a:gs>
            </a:gsLst>
            <a:lin ang="0" scaled="1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000">
                <a:solidFill>
                  <a:srgbClr val="3C3C3C"/>
                </a:solidFill>
              </a:rPr>
              <a:t>Chapter Pages</a:t>
            </a:r>
          </a:p>
        </p:txBody>
      </p:sp>
      <p:sp>
        <p:nvSpPr>
          <p:cNvPr id="2" name="Frame footer 2">
            <a:extLst>
              <a:ext uri="{FF2B5EF4-FFF2-40B4-BE49-F238E27FC236}">
                <a16:creationId xmlns:a16="http://schemas.microsoft.com/office/drawing/2014/main" id="{C940CB2F-4D4B-23B9-49DF-1979E037F166}"/>
              </a:ext>
            </a:extLst>
          </p:cNvPr>
          <p:cNvSpPr>
            <a:spLocks noGrp="1" noSelect="1"/>
          </p:cNvSpPr>
          <p:nvPr>
            <p:ph type="ftr" sz="quarter" idx="10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</p:spTree>
    <p:extLst>
      <p:ext uri="{BB962C8B-B14F-4D97-AF65-F5344CB8AC3E}">
        <p14:creationId xmlns:p14="http://schemas.microsoft.com/office/powerpoint/2010/main" val="1070868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[Chapter slide (Green-Yellow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ame 1">
            <a:extLst>
              <a:ext uri="{FF2B5EF4-FFF2-40B4-BE49-F238E27FC236}">
                <a16:creationId xmlns:a16="http://schemas.microsoft.com/office/drawing/2014/main" id="{F50025DF-EB97-C249-3617-99A4B7621D49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976312" y="323850"/>
            <a:ext cx="4500563" cy="4500563"/>
          </a:xfrm>
          <a:custGeom>
            <a:avLst/>
            <a:gdLst>
              <a:gd name="T0" fmla="*/ 4188 w 18902"/>
              <a:gd name="T1" fmla="*/ 9452 h 18903"/>
              <a:gd name="T2" fmla="*/ 9451 w 18902"/>
              <a:gd name="T3" fmla="*/ 4188 h 18903"/>
              <a:gd name="T4" fmla="*/ 14715 w 18902"/>
              <a:gd name="T5" fmla="*/ 9452 h 18903"/>
              <a:gd name="T6" fmla="*/ 9451 w 18902"/>
              <a:gd name="T7" fmla="*/ 14715 h 18903"/>
              <a:gd name="T8" fmla="*/ 4188 w 18902"/>
              <a:gd name="T9" fmla="*/ 9452 h 18903"/>
              <a:gd name="T10" fmla="*/ 5771 w 18902"/>
              <a:gd name="T11" fmla="*/ 745 h 18903"/>
              <a:gd name="T12" fmla="*/ 2768 w 18902"/>
              <a:gd name="T13" fmla="*/ 2768 h 18903"/>
              <a:gd name="T14" fmla="*/ 744 w 18902"/>
              <a:gd name="T15" fmla="*/ 5771 h 18903"/>
              <a:gd name="T16" fmla="*/ 0 w 18902"/>
              <a:gd name="T17" fmla="*/ 9452 h 18903"/>
              <a:gd name="T18" fmla="*/ 744 w 18902"/>
              <a:gd name="T19" fmla="*/ 13132 h 18903"/>
              <a:gd name="T20" fmla="*/ 2768 w 18902"/>
              <a:gd name="T21" fmla="*/ 16135 h 18903"/>
              <a:gd name="T22" fmla="*/ 5771 w 18902"/>
              <a:gd name="T23" fmla="*/ 18158 h 18903"/>
              <a:gd name="T24" fmla="*/ 9451 w 18902"/>
              <a:gd name="T25" fmla="*/ 18903 h 18903"/>
              <a:gd name="T26" fmla="*/ 13131 w 18902"/>
              <a:gd name="T27" fmla="*/ 18158 h 18903"/>
              <a:gd name="T28" fmla="*/ 16134 w 18902"/>
              <a:gd name="T29" fmla="*/ 16135 h 18903"/>
              <a:gd name="T30" fmla="*/ 18158 w 18902"/>
              <a:gd name="T31" fmla="*/ 13132 h 18903"/>
              <a:gd name="T32" fmla="*/ 18902 w 18902"/>
              <a:gd name="T33" fmla="*/ 9452 h 18903"/>
              <a:gd name="T34" fmla="*/ 18158 w 18902"/>
              <a:gd name="T35" fmla="*/ 5771 h 18903"/>
              <a:gd name="T36" fmla="*/ 16134 w 18902"/>
              <a:gd name="T37" fmla="*/ 2768 h 18903"/>
              <a:gd name="T38" fmla="*/ 13131 w 18902"/>
              <a:gd name="T39" fmla="*/ 745 h 18903"/>
              <a:gd name="T40" fmla="*/ 9451 w 18902"/>
              <a:gd name="T41" fmla="*/ 0 h 18903"/>
              <a:gd name="T42" fmla="*/ 5771 w 18902"/>
              <a:gd name="T43" fmla="*/ 745 h 18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8902" h="18903">
                <a:moveTo>
                  <a:pt x="4188" y="9452"/>
                </a:moveTo>
                <a:cubicBezTo>
                  <a:pt x="4188" y="6545"/>
                  <a:pt x="6544" y="4188"/>
                  <a:pt x="9451" y="4188"/>
                </a:cubicBezTo>
                <a:cubicBezTo>
                  <a:pt x="12358" y="4188"/>
                  <a:pt x="14715" y="6545"/>
                  <a:pt x="14715" y="9452"/>
                </a:cubicBezTo>
                <a:cubicBezTo>
                  <a:pt x="14715" y="12358"/>
                  <a:pt x="12358" y="14715"/>
                  <a:pt x="9451" y="14715"/>
                </a:cubicBezTo>
                <a:cubicBezTo>
                  <a:pt x="6544" y="14715"/>
                  <a:pt x="4188" y="12358"/>
                  <a:pt x="4188" y="9452"/>
                </a:cubicBezTo>
                <a:moveTo>
                  <a:pt x="5771" y="745"/>
                </a:moveTo>
                <a:cubicBezTo>
                  <a:pt x="4645" y="1221"/>
                  <a:pt x="3635" y="1902"/>
                  <a:pt x="2768" y="2768"/>
                </a:cubicBezTo>
                <a:cubicBezTo>
                  <a:pt x="1902" y="3635"/>
                  <a:pt x="1221" y="4645"/>
                  <a:pt x="744" y="5771"/>
                </a:cubicBezTo>
                <a:cubicBezTo>
                  <a:pt x="250" y="6939"/>
                  <a:pt x="0" y="8177"/>
                  <a:pt x="0" y="9452"/>
                </a:cubicBezTo>
                <a:cubicBezTo>
                  <a:pt x="0" y="10726"/>
                  <a:pt x="250" y="11964"/>
                  <a:pt x="744" y="13132"/>
                </a:cubicBezTo>
                <a:cubicBezTo>
                  <a:pt x="1221" y="14258"/>
                  <a:pt x="1902" y="15268"/>
                  <a:pt x="2768" y="16135"/>
                </a:cubicBezTo>
                <a:cubicBezTo>
                  <a:pt x="3635" y="17001"/>
                  <a:pt x="4645" y="17682"/>
                  <a:pt x="5771" y="18158"/>
                </a:cubicBezTo>
                <a:cubicBezTo>
                  <a:pt x="6939" y="18652"/>
                  <a:pt x="8177" y="18903"/>
                  <a:pt x="9451" y="18903"/>
                </a:cubicBezTo>
                <a:cubicBezTo>
                  <a:pt x="10725" y="18903"/>
                  <a:pt x="11963" y="18652"/>
                  <a:pt x="13131" y="18158"/>
                </a:cubicBezTo>
                <a:cubicBezTo>
                  <a:pt x="14257" y="17682"/>
                  <a:pt x="15268" y="17001"/>
                  <a:pt x="16134" y="16135"/>
                </a:cubicBezTo>
                <a:cubicBezTo>
                  <a:pt x="17001" y="15268"/>
                  <a:pt x="17682" y="14258"/>
                  <a:pt x="18158" y="13132"/>
                </a:cubicBezTo>
                <a:cubicBezTo>
                  <a:pt x="18652" y="11964"/>
                  <a:pt x="18902" y="10726"/>
                  <a:pt x="18902" y="9452"/>
                </a:cubicBezTo>
                <a:cubicBezTo>
                  <a:pt x="18902" y="8177"/>
                  <a:pt x="18652" y="6939"/>
                  <a:pt x="18158" y="5771"/>
                </a:cubicBezTo>
                <a:cubicBezTo>
                  <a:pt x="17682" y="4645"/>
                  <a:pt x="17001" y="3635"/>
                  <a:pt x="16134" y="2768"/>
                </a:cubicBezTo>
                <a:cubicBezTo>
                  <a:pt x="15268" y="1902"/>
                  <a:pt x="14257" y="1221"/>
                  <a:pt x="13131" y="745"/>
                </a:cubicBezTo>
                <a:cubicBezTo>
                  <a:pt x="11963" y="251"/>
                  <a:pt x="10725" y="0"/>
                  <a:pt x="9451" y="0"/>
                </a:cubicBezTo>
                <a:cubicBezTo>
                  <a:pt x="8177" y="0"/>
                  <a:pt x="6939" y="251"/>
                  <a:pt x="5771" y="745"/>
                </a:cubicBezTo>
              </a:path>
            </a:pathLst>
          </a:custGeom>
          <a:gradFill>
            <a:gsLst>
              <a:gs pos="0">
                <a:srgbClr val="00C0A9"/>
              </a:gs>
              <a:gs pos="18000">
                <a:srgbClr val="2DC79C"/>
              </a:gs>
              <a:gs pos="35000">
                <a:srgbClr val="59CF90"/>
              </a:gs>
              <a:gs pos="52000">
                <a:srgbClr val="84D684"/>
              </a:gs>
              <a:gs pos="67000">
                <a:srgbClr val="AADD79"/>
              </a:gs>
              <a:gs pos="80000">
                <a:srgbClr val="CBE270"/>
              </a:gs>
              <a:gs pos="100000">
                <a:srgbClr val="FFEB61"/>
              </a:gs>
            </a:gsLst>
            <a:lin ang="0" scaled="1"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11" name="01_***Title 2">
            <a:extLst>
              <a:ext uri="{FF2B5EF4-FFF2-40B4-BE49-F238E27FC236}">
                <a16:creationId xmlns:a16="http://schemas.microsoft.com/office/drawing/2014/main" id="{0AF88769-48F2-08FC-C5F4-F7B38E418D0F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221280" y="1597319"/>
            <a:ext cx="5562720" cy="189504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 indent="0">
              <a:buFont typeface="+mj-lt"/>
            </a:pPr>
            <a:r>
              <a:rPr lang="en-GB"/>
              <a:t>[Title]</a:t>
            </a:r>
          </a:p>
        </p:txBody>
      </p:sp>
      <p:sp>
        <p:nvSpPr>
          <p:cNvPr id="12" name="Footer Placeholder 3">
            <a:extLst>
              <a:ext uri="{FF2B5EF4-FFF2-40B4-BE49-F238E27FC236}">
                <a16:creationId xmlns:a16="http://schemas.microsoft.com/office/drawing/2014/main" id="{FD97159F-D778-787D-FE4D-DF7BC823F279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202C2304-96C4-081C-1873-4AAFCCE1FF11}"/>
              </a:ext>
            </a:extLst>
          </p:cNvPr>
          <p:cNvSpPr>
            <a:spLocks noGrp="1" noSelect="1"/>
          </p:cNvSpPr>
          <p:nvPr>
            <p:ph type="sldNum" sz="quarter" idx="1002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9149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029" userDrawn="1">
          <p15:clr>
            <a:srgbClr val="46BEAA"/>
          </p15:clr>
        </p15:guide>
        <p15:guide id="2" orient="horz" pos="1006" userDrawn="1">
          <p15:clr>
            <a:srgbClr val="46BEAA"/>
          </p15:clr>
        </p15:guide>
        <p15:guide id="3" orient="horz" pos="2199" userDrawn="1">
          <p15:clr>
            <a:srgbClr val="46BEAA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[Chapter slide (Green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ame 1">
            <a:extLst>
              <a:ext uri="{FF2B5EF4-FFF2-40B4-BE49-F238E27FC236}">
                <a16:creationId xmlns:a16="http://schemas.microsoft.com/office/drawing/2014/main" id="{F50025DF-EB97-C249-3617-99A4B7621D49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976312" y="323850"/>
            <a:ext cx="4500563" cy="4500563"/>
          </a:xfrm>
          <a:custGeom>
            <a:avLst/>
            <a:gdLst>
              <a:gd name="T0" fmla="*/ 4188 w 18902"/>
              <a:gd name="T1" fmla="*/ 9452 h 18903"/>
              <a:gd name="T2" fmla="*/ 9451 w 18902"/>
              <a:gd name="T3" fmla="*/ 4188 h 18903"/>
              <a:gd name="T4" fmla="*/ 14715 w 18902"/>
              <a:gd name="T5" fmla="*/ 9452 h 18903"/>
              <a:gd name="T6" fmla="*/ 9451 w 18902"/>
              <a:gd name="T7" fmla="*/ 14715 h 18903"/>
              <a:gd name="T8" fmla="*/ 4188 w 18902"/>
              <a:gd name="T9" fmla="*/ 9452 h 18903"/>
              <a:gd name="T10" fmla="*/ 5771 w 18902"/>
              <a:gd name="T11" fmla="*/ 745 h 18903"/>
              <a:gd name="T12" fmla="*/ 2768 w 18902"/>
              <a:gd name="T13" fmla="*/ 2768 h 18903"/>
              <a:gd name="T14" fmla="*/ 744 w 18902"/>
              <a:gd name="T15" fmla="*/ 5771 h 18903"/>
              <a:gd name="T16" fmla="*/ 0 w 18902"/>
              <a:gd name="T17" fmla="*/ 9452 h 18903"/>
              <a:gd name="T18" fmla="*/ 744 w 18902"/>
              <a:gd name="T19" fmla="*/ 13132 h 18903"/>
              <a:gd name="T20" fmla="*/ 2768 w 18902"/>
              <a:gd name="T21" fmla="*/ 16135 h 18903"/>
              <a:gd name="T22" fmla="*/ 5771 w 18902"/>
              <a:gd name="T23" fmla="*/ 18158 h 18903"/>
              <a:gd name="T24" fmla="*/ 9451 w 18902"/>
              <a:gd name="T25" fmla="*/ 18903 h 18903"/>
              <a:gd name="T26" fmla="*/ 13131 w 18902"/>
              <a:gd name="T27" fmla="*/ 18158 h 18903"/>
              <a:gd name="T28" fmla="*/ 16134 w 18902"/>
              <a:gd name="T29" fmla="*/ 16135 h 18903"/>
              <a:gd name="T30" fmla="*/ 18158 w 18902"/>
              <a:gd name="T31" fmla="*/ 13132 h 18903"/>
              <a:gd name="T32" fmla="*/ 18902 w 18902"/>
              <a:gd name="T33" fmla="*/ 9452 h 18903"/>
              <a:gd name="T34" fmla="*/ 18158 w 18902"/>
              <a:gd name="T35" fmla="*/ 5771 h 18903"/>
              <a:gd name="T36" fmla="*/ 16134 w 18902"/>
              <a:gd name="T37" fmla="*/ 2768 h 18903"/>
              <a:gd name="T38" fmla="*/ 13131 w 18902"/>
              <a:gd name="T39" fmla="*/ 745 h 18903"/>
              <a:gd name="T40" fmla="*/ 9451 w 18902"/>
              <a:gd name="T41" fmla="*/ 0 h 18903"/>
              <a:gd name="T42" fmla="*/ 5771 w 18902"/>
              <a:gd name="T43" fmla="*/ 745 h 18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8902" h="18903">
                <a:moveTo>
                  <a:pt x="4188" y="9452"/>
                </a:moveTo>
                <a:cubicBezTo>
                  <a:pt x="4188" y="6545"/>
                  <a:pt x="6544" y="4188"/>
                  <a:pt x="9451" y="4188"/>
                </a:cubicBezTo>
                <a:cubicBezTo>
                  <a:pt x="12358" y="4188"/>
                  <a:pt x="14715" y="6545"/>
                  <a:pt x="14715" y="9452"/>
                </a:cubicBezTo>
                <a:cubicBezTo>
                  <a:pt x="14715" y="12358"/>
                  <a:pt x="12358" y="14715"/>
                  <a:pt x="9451" y="14715"/>
                </a:cubicBezTo>
                <a:cubicBezTo>
                  <a:pt x="6544" y="14715"/>
                  <a:pt x="4188" y="12358"/>
                  <a:pt x="4188" y="9452"/>
                </a:cubicBezTo>
                <a:moveTo>
                  <a:pt x="5771" y="745"/>
                </a:moveTo>
                <a:cubicBezTo>
                  <a:pt x="4645" y="1221"/>
                  <a:pt x="3635" y="1902"/>
                  <a:pt x="2768" y="2768"/>
                </a:cubicBezTo>
                <a:cubicBezTo>
                  <a:pt x="1902" y="3635"/>
                  <a:pt x="1221" y="4645"/>
                  <a:pt x="744" y="5771"/>
                </a:cubicBezTo>
                <a:cubicBezTo>
                  <a:pt x="250" y="6939"/>
                  <a:pt x="0" y="8177"/>
                  <a:pt x="0" y="9452"/>
                </a:cubicBezTo>
                <a:cubicBezTo>
                  <a:pt x="0" y="10726"/>
                  <a:pt x="250" y="11964"/>
                  <a:pt x="744" y="13132"/>
                </a:cubicBezTo>
                <a:cubicBezTo>
                  <a:pt x="1221" y="14258"/>
                  <a:pt x="1902" y="15268"/>
                  <a:pt x="2768" y="16135"/>
                </a:cubicBezTo>
                <a:cubicBezTo>
                  <a:pt x="3635" y="17001"/>
                  <a:pt x="4645" y="17682"/>
                  <a:pt x="5771" y="18158"/>
                </a:cubicBezTo>
                <a:cubicBezTo>
                  <a:pt x="6939" y="18652"/>
                  <a:pt x="8177" y="18903"/>
                  <a:pt x="9451" y="18903"/>
                </a:cubicBezTo>
                <a:cubicBezTo>
                  <a:pt x="10725" y="18903"/>
                  <a:pt x="11963" y="18652"/>
                  <a:pt x="13131" y="18158"/>
                </a:cubicBezTo>
                <a:cubicBezTo>
                  <a:pt x="14257" y="17682"/>
                  <a:pt x="15268" y="17001"/>
                  <a:pt x="16134" y="16135"/>
                </a:cubicBezTo>
                <a:cubicBezTo>
                  <a:pt x="17001" y="15268"/>
                  <a:pt x="17682" y="14258"/>
                  <a:pt x="18158" y="13132"/>
                </a:cubicBezTo>
                <a:cubicBezTo>
                  <a:pt x="18652" y="11964"/>
                  <a:pt x="18902" y="10726"/>
                  <a:pt x="18902" y="9452"/>
                </a:cubicBezTo>
                <a:cubicBezTo>
                  <a:pt x="18902" y="8177"/>
                  <a:pt x="18652" y="6939"/>
                  <a:pt x="18158" y="5771"/>
                </a:cubicBezTo>
                <a:cubicBezTo>
                  <a:pt x="17682" y="4645"/>
                  <a:pt x="17001" y="3635"/>
                  <a:pt x="16134" y="2768"/>
                </a:cubicBezTo>
                <a:cubicBezTo>
                  <a:pt x="15268" y="1902"/>
                  <a:pt x="14257" y="1221"/>
                  <a:pt x="13131" y="745"/>
                </a:cubicBezTo>
                <a:cubicBezTo>
                  <a:pt x="11963" y="251"/>
                  <a:pt x="10725" y="0"/>
                  <a:pt x="9451" y="0"/>
                </a:cubicBezTo>
                <a:cubicBezTo>
                  <a:pt x="8177" y="0"/>
                  <a:pt x="6939" y="251"/>
                  <a:pt x="5771" y="745"/>
                </a:cubicBezTo>
              </a:path>
            </a:pathLst>
          </a:custGeom>
          <a:gradFill flip="none" rotWithShape="1">
            <a:gsLst>
              <a:gs pos="0">
                <a:srgbClr val="00C3A7"/>
              </a:gs>
              <a:gs pos="27000">
                <a:srgbClr val="00C0A5"/>
              </a:gs>
              <a:gs pos="49000">
                <a:srgbClr val="00B69F"/>
              </a:gs>
              <a:gs pos="69000">
                <a:srgbClr val="00A594"/>
              </a:gs>
              <a:gs pos="88000">
                <a:srgbClr val="008D85"/>
              </a:gs>
              <a:gs pos="100000">
                <a:srgbClr val="007978"/>
              </a:gs>
            </a:gsLst>
            <a:lin ang="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11" name="01_***Title 2">
            <a:extLst>
              <a:ext uri="{FF2B5EF4-FFF2-40B4-BE49-F238E27FC236}">
                <a16:creationId xmlns:a16="http://schemas.microsoft.com/office/drawing/2014/main" id="{F87485EE-49EB-40C5-C72C-02756E4FC497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221280" y="1597320"/>
            <a:ext cx="5562720" cy="189504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 indent="0">
              <a:buFont typeface="+mj-lt"/>
            </a:pPr>
            <a:r>
              <a:rPr lang="en-GB"/>
              <a:t>[Title]</a:t>
            </a:r>
          </a:p>
        </p:txBody>
      </p:sp>
      <p:sp>
        <p:nvSpPr>
          <p:cNvPr id="12" name="Footer Placeholder 3">
            <a:extLst>
              <a:ext uri="{FF2B5EF4-FFF2-40B4-BE49-F238E27FC236}">
                <a16:creationId xmlns:a16="http://schemas.microsoft.com/office/drawing/2014/main" id="{7D4AC81B-66C0-818A-31F2-60BF4561053E}"/>
              </a:ext>
            </a:extLst>
          </p:cNvPr>
          <p:cNvSpPr>
            <a:spLocks noGrp="1" noSelect="1"/>
          </p:cNvSpPr>
          <p:nvPr>
            <p:ph type="ftr" sz="quarter" idx="10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A4C59A2C-909D-BA76-21E9-D787F42B3B9B}"/>
              </a:ext>
            </a:extLst>
          </p:cNvPr>
          <p:cNvSpPr>
            <a:spLocks noGrp="1" noSelect="1"/>
          </p:cNvSpPr>
          <p:nvPr>
            <p:ph type="sldNum" sz="quarter" idx="11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38764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029" userDrawn="1">
          <p15:clr>
            <a:srgbClr val="46BEAA"/>
          </p15:clr>
        </p15:guide>
        <p15:guide id="2" orient="horz" pos="1006" userDrawn="1">
          <p15:clr>
            <a:srgbClr val="46BEAA"/>
          </p15:clr>
        </p15:guide>
        <p15:guide id="3" orient="horz" pos="2199" userDrawn="1">
          <p15:clr>
            <a:srgbClr val="46BEAA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hapter slide (Green-Purple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ame 1">
            <a:extLst>
              <a:ext uri="{FF2B5EF4-FFF2-40B4-BE49-F238E27FC236}">
                <a16:creationId xmlns:a16="http://schemas.microsoft.com/office/drawing/2014/main" id="{F50025DF-EB97-C249-3617-99A4B7621D49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976312" y="323850"/>
            <a:ext cx="4500563" cy="4500563"/>
          </a:xfrm>
          <a:custGeom>
            <a:avLst/>
            <a:gdLst>
              <a:gd name="T0" fmla="*/ 4188 w 18902"/>
              <a:gd name="T1" fmla="*/ 9452 h 18903"/>
              <a:gd name="T2" fmla="*/ 9451 w 18902"/>
              <a:gd name="T3" fmla="*/ 4188 h 18903"/>
              <a:gd name="T4" fmla="*/ 14715 w 18902"/>
              <a:gd name="T5" fmla="*/ 9452 h 18903"/>
              <a:gd name="T6" fmla="*/ 9451 w 18902"/>
              <a:gd name="T7" fmla="*/ 14715 h 18903"/>
              <a:gd name="T8" fmla="*/ 4188 w 18902"/>
              <a:gd name="T9" fmla="*/ 9452 h 18903"/>
              <a:gd name="T10" fmla="*/ 5771 w 18902"/>
              <a:gd name="T11" fmla="*/ 745 h 18903"/>
              <a:gd name="T12" fmla="*/ 2768 w 18902"/>
              <a:gd name="T13" fmla="*/ 2768 h 18903"/>
              <a:gd name="T14" fmla="*/ 744 w 18902"/>
              <a:gd name="T15" fmla="*/ 5771 h 18903"/>
              <a:gd name="T16" fmla="*/ 0 w 18902"/>
              <a:gd name="T17" fmla="*/ 9452 h 18903"/>
              <a:gd name="T18" fmla="*/ 744 w 18902"/>
              <a:gd name="T19" fmla="*/ 13132 h 18903"/>
              <a:gd name="T20" fmla="*/ 2768 w 18902"/>
              <a:gd name="T21" fmla="*/ 16135 h 18903"/>
              <a:gd name="T22" fmla="*/ 5771 w 18902"/>
              <a:gd name="T23" fmla="*/ 18158 h 18903"/>
              <a:gd name="T24" fmla="*/ 9451 w 18902"/>
              <a:gd name="T25" fmla="*/ 18903 h 18903"/>
              <a:gd name="T26" fmla="*/ 13131 w 18902"/>
              <a:gd name="T27" fmla="*/ 18158 h 18903"/>
              <a:gd name="T28" fmla="*/ 16134 w 18902"/>
              <a:gd name="T29" fmla="*/ 16135 h 18903"/>
              <a:gd name="T30" fmla="*/ 18158 w 18902"/>
              <a:gd name="T31" fmla="*/ 13132 h 18903"/>
              <a:gd name="T32" fmla="*/ 18902 w 18902"/>
              <a:gd name="T33" fmla="*/ 9452 h 18903"/>
              <a:gd name="T34" fmla="*/ 18158 w 18902"/>
              <a:gd name="T35" fmla="*/ 5771 h 18903"/>
              <a:gd name="T36" fmla="*/ 16134 w 18902"/>
              <a:gd name="T37" fmla="*/ 2768 h 18903"/>
              <a:gd name="T38" fmla="*/ 13131 w 18902"/>
              <a:gd name="T39" fmla="*/ 745 h 18903"/>
              <a:gd name="T40" fmla="*/ 9451 w 18902"/>
              <a:gd name="T41" fmla="*/ 0 h 18903"/>
              <a:gd name="T42" fmla="*/ 5771 w 18902"/>
              <a:gd name="T43" fmla="*/ 745 h 18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8902" h="18903">
                <a:moveTo>
                  <a:pt x="4188" y="9452"/>
                </a:moveTo>
                <a:cubicBezTo>
                  <a:pt x="4188" y="6545"/>
                  <a:pt x="6544" y="4188"/>
                  <a:pt x="9451" y="4188"/>
                </a:cubicBezTo>
                <a:cubicBezTo>
                  <a:pt x="12358" y="4188"/>
                  <a:pt x="14715" y="6545"/>
                  <a:pt x="14715" y="9452"/>
                </a:cubicBezTo>
                <a:cubicBezTo>
                  <a:pt x="14715" y="12358"/>
                  <a:pt x="12358" y="14715"/>
                  <a:pt x="9451" y="14715"/>
                </a:cubicBezTo>
                <a:cubicBezTo>
                  <a:pt x="6544" y="14715"/>
                  <a:pt x="4188" y="12358"/>
                  <a:pt x="4188" y="9452"/>
                </a:cubicBezTo>
                <a:moveTo>
                  <a:pt x="5771" y="745"/>
                </a:moveTo>
                <a:cubicBezTo>
                  <a:pt x="4645" y="1221"/>
                  <a:pt x="3635" y="1902"/>
                  <a:pt x="2768" y="2768"/>
                </a:cubicBezTo>
                <a:cubicBezTo>
                  <a:pt x="1902" y="3635"/>
                  <a:pt x="1221" y="4645"/>
                  <a:pt x="744" y="5771"/>
                </a:cubicBezTo>
                <a:cubicBezTo>
                  <a:pt x="250" y="6939"/>
                  <a:pt x="0" y="8177"/>
                  <a:pt x="0" y="9452"/>
                </a:cubicBezTo>
                <a:cubicBezTo>
                  <a:pt x="0" y="10726"/>
                  <a:pt x="250" y="11964"/>
                  <a:pt x="744" y="13132"/>
                </a:cubicBezTo>
                <a:cubicBezTo>
                  <a:pt x="1221" y="14258"/>
                  <a:pt x="1902" y="15268"/>
                  <a:pt x="2768" y="16135"/>
                </a:cubicBezTo>
                <a:cubicBezTo>
                  <a:pt x="3635" y="17001"/>
                  <a:pt x="4645" y="17682"/>
                  <a:pt x="5771" y="18158"/>
                </a:cubicBezTo>
                <a:cubicBezTo>
                  <a:pt x="6939" y="18652"/>
                  <a:pt x="8177" y="18903"/>
                  <a:pt x="9451" y="18903"/>
                </a:cubicBezTo>
                <a:cubicBezTo>
                  <a:pt x="10725" y="18903"/>
                  <a:pt x="11963" y="18652"/>
                  <a:pt x="13131" y="18158"/>
                </a:cubicBezTo>
                <a:cubicBezTo>
                  <a:pt x="14257" y="17682"/>
                  <a:pt x="15268" y="17001"/>
                  <a:pt x="16134" y="16135"/>
                </a:cubicBezTo>
                <a:cubicBezTo>
                  <a:pt x="17001" y="15268"/>
                  <a:pt x="17682" y="14258"/>
                  <a:pt x="18158" y="13132"/>
                </a:cubicBezTo>
                <a:cubicBezTo>
                  <a:pt x="18652" y="11964"/>
                  <a:pt x="18902" y="10726"/>
                  <a:pt x="18902" y="9452"/>
                </a:cubicBezTo>
                <a:cubicBezTo>
                  <a:pt x="18902" y="8177"/>
                  <a:pt x="18652" y="6939"/>
                  <a:pt x="18158" y="5771"/>
                </a:cubicBezTo>
                <a:cubicBezTo>
                  <a:pt x="17682" y="4645"/>
                  <a:pt x="17001" y="3635"/>
                  <a:pt x="16134" y="2768"/>
                </a:cubicBezTo>
                <a:cubicBezTo>
                  <a:pt x="15268" y="1902"/>
                  <a:pt x="14257" y="1221"/>
                  <a:pt x="13131" y="745"/>
                </a:cubicBezTo>
                <a:cubicBezTo>
                  <a:pt x="11963" y="251"/>
                  <a:pt x="10725" y="0"/>
                  <a:pt x="9451" y="0"/>
                </a:cubicBezTo>
                <a:cubicBezTo>
                  <a:pt x="8177" y="0"/>
                  <a:pt x="6939" y="251"/>
                  <a:pt x="5771" y="745"/>
                </a:cubicBezTo>
              </a:path>
            </a:pathLst>
          </a:custGeom>
          <a:gradFill flip="none" rotWithShape="1">
            <a:gsLst>
              <a:gs pos="0">
                <a:srgbClr val="00C1A5"/>
              </a:gs>
              <a:gs pos="20000">
                <a:srgbClr val="21A3AA"/>
              </a:gs>
              <a:gs pos="42000">
                <a:srgbClr val="4284B0"/>
              </a:gs>
              <a:gs pos="65000">
                <a:srgbClr val="5E69B5"/>
              </a:gs>
              <a:gs pos="84000">
                <a:srgbClr val="7553B9"/>
              </a:gs>
              <a:gs pos="100000">
                <a:srgbClr val="8842BC"/>
              </a:gs>
            </a:gsLst>
            <a:lin ang="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11" name="01_***Title 2">
            <a:extLst>
              <a:ext uri="{FF2B5EF4-FFF2-40B4-BE49-F238E27FC236}">
                <a16:creationId xmlns:a16="http://schemas.microsoft.com/office/drawing/2014/main" id="{DFB4F689-1B49-8A19-E006-1D573CC71840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221280" y="1597320"/>
            <a:ext cx="5562720" cy="189504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 indent="0">
              <a:buFont typeface="+mj-lt"/>
            </a:pPr>
            <a:r>
              <a:rPr lang="en-GB"/>
              <a:t>[Title]</a:t>
            </a:r>
          </a:p>
        </p:txBody>
      </p:sp>
      <p:sp>
        <p:nvSpPr>
          <p:cNvPr id="12" name="Footer Placeholder 3">
            <a:extLst>
              <a:ext uri="{FF2B5EF4-FFF2-40B4-BE49-F238E27FC236}">
                <a16:creationId xmlns:a16="http://schemas.microsoft.com/office/drawing/2014/main" id="{65DA7971-EC74-B102-38C5-17E9056D7B00}"/>
              </a:ext>
            </a:extLst>
          </p:cNvPr>
          <p:cNvSpPr>
            <a:spLocks noGrp="1" noSelect="1"/>
          </p:cNvSpPr>
          <p:nvPr>
            <p:ph type="ftr" sz="quarter" idx="10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406EE987-CB36-F2E0-68B8-AA5B92A2E384}"/>
              </a:ext>
            </a:extLst>
          </p:cNvPr>
          <p:cNvSpPr>
            <a:spLocks noGrp="1" noSelect="1"/>
          </p:cNvSpPr>
          <p:nvPr>
            <p:ph type="sldNum" sz="quarter" idx="11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0134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029" userDrawn="1">
          <p15:clr>
            <a:srgbClr val="46BEAA"/>
          </p15:clr>
        </p15:guide>
        <p15:guide id="2" orient="horz" pos="1006" userDrawn="1">
          <p15:clr>
            <a:srgbClr val="46BEAA"/>
          </p15:clr>
        </p15:guide>
        <p15:guide id="3" orient="horz" pos="2199" userDrawn="1">
          <p15:clr>
            <a:srgbClr val="46BEAA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hapter slide (Purple-Red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ame 1">
            <a:extLst>
              <a:ext uri="{FF2B5EF4-FFF2-40B4-BE49-F238E27FC236}">
                <a16:creationId xmlns:a16="http://schemas.microsoft.com/office/drawing/2014/main" id="{F50025DF-EB97-C249-3617-99A4B7621D49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976312" y="323850"/>
            <a:ext cx="4500563" cy="4500563"/>
          </a:xfrm>
          <a:custGeom>
            <a:avLst/>
            <a:gdLst>
              <a:gd name="T0" fmla="*/ 4188 w 18902"/>
              <a:gd name="T1" fmla="*/ 9452 h 18903"/>
              <a:gd name="T2" fmla="*/ 9451 w 18902"/>
              <a:gd name="T3" fmla="*/ 4188 h 18903"/>
              <a:gd name="T4" fmla="*/ 14715 w 18902"/>
              <a:gd name="T5" fmla="*/ 9452 h 18903"/>
              <a:gd name="T6" fmla="*/ 9451 w 18902"/>
              <a:gd name="T7" fmla="*/ 14715 h 18903"/>
              <a:gd name="T8" fmla="*/ 4188 w 18902"/>
              <a:gd name="T9" fmla="*/ 9452 h 18903"/>
              <a:gd name="T10" fmla="*/ 5771 w 18902"/>
              <a:gd name="T11" fmla="*/ 745 h 18903"/>
              <a:gd name="T12" fmla="*/ 2768 w 18902"/>
              <a:gd name="T13" fmla="*/ 2768 h 18903"/>
              <a:gd name="T14" fmla="*/ 744 w 18902"/>
              <a:gd name="T15" fmla="*/ 5771 h 18903"/>
              <a:gd name="T16" fmla="*/ 0 w 18902"/>
              <a:gd name="T17" fmla="*/ 9452 h 18903"/>
              <a:gd name="T18" fmla="*/ 744 w 18902"/>
              <a:gd name="T19" fmla="*/ 13132 h 18903"/>
              <a:gd name="T20" fmla="*/ 2768 w 18902"/>
              <a:gd name="T21" fmla="*/ 16135 h 18903"/>
              <a:gd name="T22" fmla="*/ 5771 w 18902"/>
              <a:gd name="T23" fmla="*/ 18158 h 18903"/>
              <a:gd name="T24" fmla="*/ 9451 w 18902"/>
              <a:gd name="T25" fmla="*/ 18903 h 18903"/>
              <a:gd name="T26" fmla="*/ 13131 w 18902"/>
              <a:gd name="T27" fmla="*/ 18158 h 18903"/>
              <a:gd name="T28" fmla="*/ 16134 w 18902"/>
              <a:gd name="T29" fmla="*/ 16135 h 18903"/>
              <a:gd name="T30" fmla="*/ 18158 w 18902"/>
              <a:gd name="T31" fmla="*/ 13132 h 18903"/>
              <a:gd name="T32" fmla="*/ 18902 w 18902"/>
              <a:gd name="T33" fmla="*/ 9452 h 18903"/>
              <a:gd name="T34" fmla="*/ 18158 w 18902"/>
              <a:gd name="T35" fmla="*/ 5771 h 18903"/>
              <a:gd name="T36" fmla="*/ 16134 w 18902"/>
              <a:gd name="T37" fmla="*/ 2768 h 18903"/>
              <a:gd name="T38" fmla="*/ 13131 w 18902"/>
              <a:gd name="T39" fmla="*/ 745 h 18903"/>
              <a:gd name="T40" fmla="*/ 9451 w 18902"/>
              <a:gd name="T41" fmla="*/ 0 h 18903"/>
              <a:gd name="T42" fmla="*/ 5771 w 18902"/>
              <a:gd name="T43" fmla="*/ 745 h 18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8902" h="18903">
                <a:moveTo>
                  <a:pt x="4188" y="9452"/>
                </a:moveTo>
                <a:cubicBezTo>
                  <a:pt x="4188" y="6545"/>
                  <a:pt x="6544" y="4188"/>
                  <a:pt x="9451" y="4188"/>
                </a:cubicBezTo>
                <a:cubicBezTo>
                  <a:pt x="12358" y="4188"/>
                  <a:pt x="14715" y="6545"/>
                  <a:pt x="14715" y="9452"/>
                </a:cubicBezTo>
                <a:cubicBezTo>
                  <a:pt x="14715" y="12358"/>
                  <a:pt x="12358" y="14715"/>
                  <a:pt x="9451" y="14715"/>
                </a:cubicBezTo>
                <a:cubicBezTo>
                  <a:pt x="6544" y="14715"/>
                  <a:pt x="4188" y="12358"/>
                  <a:pt x="4188" y="9452"/>
                </a:cubicBezTo>
                <a:moveTo>
                  <a:pt x="5771" y="745"/>
                </a:moveTo>
                <a:cubicBezTo>
                  <a:pt x="4645" y="1221"/>
                  <a:pt x="3635" y="1902"/>
                  <a:pt x="2768" y="2768"/>
                </a:cubicBezTo>
                <a:cubicBezTo>
                  <a:pt x="1902" y="3635"/>
                  <a:pt x="1221" y="4645"/>
                  <a:pt x="744" y="5771"/>
                </a:cubicBezTo>
                <a:cubicBezTo>
                  <a:pt x="250" y="6939"/>
                  <a:pt x="0" y="8177"/>
                  <a:pt x="0" y="9452"/>
                </a:cubicBezTo>
                <a:cubicBezTo>
                  <a:pt x="0" y="10726"/>
                  <a:pt x="250" y="11964"/>
                  <a:pt x="744" y="13132"/>
                </a:cubicBezTo>
                <a:cubicBezTo>
                  <a:pt x="1221" y="14258"/>
                  <a:pt x="1902" y="15268"/>
                  <a:pt x="2768" y="16135"/>
                </a:cubicBezTo>
                <a:cubicBezTo>
                  <a:pt x="3635" y="17001"/>
                  <a:pt x="4645" y="17682"/>
                  <a:pt x="5771" y="18158"/>
                </a:cubicBezTo>
                <a:cubicBezTo>
                  <a:pt x="6939" y="18652"/>
                  <a:pt x="8177" y="18903"/>
                  <a:pt x="9451" y="18903"/>
                </a:cubicBezTo>
                <a:cubicBezTo>
                  <a:pt x="10725" y="18903"/>
                  <a:pt x="11963" y="18652"/>
                  <a:pt x="13131" y="18158"/>
                </a:cubicBezTo>
                <a:cubicBezTo>
                  <a:pt x="14257" y="17682"/>
                  <a:pt x="15268" y="17001"/>
                  <a:pt x="16134" y="16135"/>
                </a:cubicBezTo>
                <a:cubicBezTo>
                  <a:pt x="17001" y="15268"/>
                  <a:pt x="17682" y="14258"/>
                  <a:pt x="18158" y="13132"/>
                </a:cubicBezTo>
                <a:cubicBezTo>
                  <a:pt x="18652" y="11964"/>
                  <a:pt x="18902" y="10726"/>
                  <a:pt x="18902" y="9452"/>
                </a:cubicBezTo>
                <a:cubicBezTo>
                  <a:pt x="18902" y="8177"/>
                  <a:pt x="18652" y="6939"/>
                  <a:pt x="18158" y="5771"/>
                </a:cubicBezTo>
                <a:cubicBezTo>
                  <a:pt x="17682" y="4645"/>
                  <a:pt x="17001" y="3635"/>
                  <a:pt x="16134" y="2768"/>
                </a:cubicBezTo>
                <a:cubicBezTo>
                  <a:pt x="15268" y="1902"/>
                  <a:pt x="14257" y="1221"/>
                  <a:pt x="13131" y="745"/>
                </a:cubicBezTo>
                <a:cubicBezTo>
                  <a:pt x="11963" y="251"/>
                  <a:pt x="10725" y="0"/>
                  <a:pt x="9451" y="0"/>
                </a:cubicBezTo>
                <a:cubicBezTo>
                  <a:pt x="8177" y="0"/>
                  <a:pt x="6939" y="251"/>
                  <a:pt x="5771" y="745"/>
                </a:cubicBezTo>
              </a:path>
            </a:pathLst>
          </a:custGeom>
          <a:gradFill flip="none" rotWithShape="1">
            <a:gsLst>
              <a:gs pos="0">
                <a:srgbClr val="F24E3B"/>
              </a:gs>
              <a:gs pos="19000">
                <a:srgbClr val="DC4D53"/>
              </a:gs>
              <a:gs pos="34000">
                <a:srgbClr val="CB4D66"/>
              </a:gs>
              <a:gs pos="49000">
                <a:srgbClr val="BA4C79"/>
              </a:gs>
              <a:gs pos="66000">
                <a:srgbClr val="A74B8E"/>
              </a:gs>
              <a:gs pos="82000">
                <a:srgbClr val="944BA3"/>
              </a:gs>
              <a:gs pos="100000">
                <a:srgbClr val="804AB9"/>
              </a:gs>
            </a:gsLst>
            <a:lin ang="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10" name="01_***Title 2">
            <a:extLst>
              <a:ext uri="{FF2B5EF4-FFF2-40B4-BE49-F238E27FC236}">
                <a16:creationId xmlns:a16="http://schemas.microsoft.com/office/drawing/2014/main" id="{C93A15A4-56F8-4A92-52AB-79DE05070CA3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221280" y="1597320"/>
            <a:ext cx="5562720" cy="189504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 indent="0">
              <a:buFont typeface="+mj-lt"/>
            </a:pPr>
            <a:r>
              <a:rPr lang="en-GB"/>
              <a:t>[Title]</a:t>
            </a: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65023DF9-BC1E-0D47-A487-09B1D5C10F2E}"/>
              </a:ext>
            </a:extLst>
          </p:cNvPr>
          <p:cNvSpPr>
            <a:spLocks noGrp="1" noSelect="1"/>
          </p:cNvSpPr>
          <p:nvPr>
            <p:ph type="ftr" sz="quarter" idx="10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9E2CD82C-946A-C194-72BC-D7AC066EA16A}"/>
              </a:ext>
            </a:extLst>
          </p:cNvPr>
          <p:cNvSpPr>
            <a:spLocks noGrp="1" noSelect="1"/>
          </p:cNvSpPr>
          <p:nvPr>
            <p:ph type="sldNum" sz="quarter" idx="11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7060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029" userDrawn="1">
          <p15:clr>
            <a:srgbClr val="46BEAA"/>
          </p15:clr>
        </p15:guide>
        <p15:guide id="2" orient="horz" pos="1008" userDrawn="1">
          <p15:clr>
            <a:srgbClr val="46BEAA"/>
          </p15:clr>
        </p15:guide>
        <p15:guide id="3" orient="horz" pos="2199" userDrawn="1">
          <p15:clr>
            <a:srgbClr val="46BEAA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hapter slide (Yellow-Orange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ame 1">
            <a:extLst>
              <a:ext uri="{FF2B5EF4-FFF2-40B4-BE49-F238E27FC236}">
                <a16:creationId xmlns:a16="http://schemas.microsoft.com/office/drawing/2014/main" id="{F50025DF-EB97-C249-3617-99A4B7621D49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976312" y="323850"/>
            <a:ext cx="4500563" cy="4500563"/>
          </a:xfrm>
          <a:custGeom>
            <a:avLst/>
            <a:gdLst>
              <a:gd name="T0" fmla="*/ 4188 w 18902"/>
              <a:gd name="T1" fmla="*/ 9452 h 18903"/>
              <a:gd name="T2" fmla="*/ 9451 w 18902"/>
              <a:gd name="T3" fmla="*/ 4188 h 18903"/>
              <a:gd name="T4" fmla="*/ 14715 w 18902"/>
              <a:gd name="T5" fmla="*/ 9452 h 18903"/>
              <a:gd name="T6" fmla="*/ 9451 w 18902"/>
              <a:gd name="T7" fmla="*/ 14715 h 18903"/>
              <a:gd name="T8" fmla="*/ 4188 w 18902"/>
              <a:gd name="T9" fmla="*/ 9452 h 18903"/>
              <a:gd name="T10" fmla="*/ 5771 w 18902"/>
              <a:gd name="T11" fmla="*/ 745 h 18903"/>
              <a:gd name="T12" fmla="*/ 2768 w 18902"/>
              <a:gd name="T13" fmla="*/ 2768 h 18903"/>
              <a:gd name="T14" fmla="*/ 744 w 18902"/>
              <a:gd name="T15" fmla="*/ 5771 h 18903"/>
              <a:gd name="T16" fmla="*/ 0 w 18902"/>
              <a:gd name="T17" fmla="*/ 9452 h 18903"/>
              <a:gd name="T18" fmla="*/ 744 w 18902"/>
              <a:gd name="T19" fmla="*/ 13132 h 18903"/>
              <a:gd name="T20" fmla="*/ 2768 w 18902"/>
              <a:gd name="T21" fmla="*/ 16135 h 18903"/>
              <a:gd name="T22" fmla="*/ 5771 w 18902"/>
              <a:gd name="T23" fmla="*/ 18158 h 18903"/>
              <a:gd name="T24" fmla="*/ 9451 w 18902"/>
              <a:gd name="T25" fmla="*/ 18903 h 18903"/>
              <a:gd name="T26" fmla="*/ 13131 w 18902"/>
              <a:gd name="T27" fmla="*/ 18158 h 18903"/>
              <a:gd name="T28" fmla="*/ 16134 w 18902"/>
              <a:gd name="T29" fmla="*/ 16135 h 18903"/>
              <a:gd name="T30" fmla="*/ 18158 w 18902"/>
              <a:gd name="T31" fmla="*/ 13132 h 18903"/>
              <a:gd name="T32" fmla="*/ 18902 w 18902"/>
              <a:gd name="T33" fmla="*/ 9452 h 18903"/>
              <a:gd name="T34" fmla="*/ 18158 w 18902"/>
              <a:gd name="T35" fmla="*/ 5771 h 18903"/>
              <a:gd name="T36" fmla="*/ 16134 w 18902"/>
              <a:gd name="T37" fmla="*/ 2768 h 18903"/>
              <a:gd name="T38" fmla="*/ 13131 w 18902"/>
              <a:gd name="T39" fmla="*/ 745 h 18903"/>
              <a:gd name="T40" fmla="*/ 9451 w 18902"/>
              <a:gd name="T41" fmla="*/ 0 h 18903"/>
              <a:gd name="T42" fmla="*/ 5771 w 18902"/>
              <a:gd name="T43" fmla="*/ 745 h 18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8902" h="18903">
                <a:moveTo>
                  <a:pt x="4188" y="9452"/>
                </a:moveTo>
                <a:cubicBezTo>
                  <a:pt x="4188" y="6545"/>
                  <a:pt x="6544" y="4188"/>
                  <a:pt x="9451" y="4188"/>
                </a:cubicBezTo>
                <a:cubicBezTo>
                  <a:pt x="12358" y="4188"/>
                  <a:pt x="14715" y="6545"/>
                  <a:pt x="14715" y="9452"/>
                </a:cubicBezTo>
                <a:cubicBezTo>
                  <a:pt x="14715" y="12358"/>
                  <a:pt x="12358" y="14715"/>
                  <a:pt x="9451" y="14715"/>
                </a:cubicBezTo>
                <a:cubicBezTo>
                  <a:pt x="6544" y="14715"/>
                  <a:pt x="4188" y="12358"/>
                  <a:pt x="4188" y="9452"/>
                </a:cubicBezTo>
                <a:moveTo>
                  <a:pt x="5771" y="745"/>
                </a:moveTo>
                <a:cubicBezTo>
                  <a:pt x="4645" y="1221"/>
                  <a:pt x="3635" y="1902"/>
                  <a:pt x="2768" y="2768"/>
                </a:cubicBezTo>
                <a:cubicBezTo>
                  <a:pt x="1902" y="3635"/>
                  <a:pt x="1221" y="4645"/>
                  <a:pt x="744" y="5771"/>
                </a:cubicBezTo>
                <a:cubicBezTo>
                  <a:pt x="250" y="6939"/>
                  <a:pt x="0" y="8177"/>
                  <a:pt x="0" y="9452"/>
                </a:cubicBezTo>
                <a:cubicBezTo>
                  <a:pt x="0" y="10726"/>
                  <a:pt x="250" y="11964"/>
                  <a:pt x="744" y="13132"/>
                </a:cubicBezTo>
                <a:cubicBezTo>
                  <a:pt x="1221" y="14258"/>
                  <a:pt x="1902" y="15268"/>
                  <a:pt x="2768" y="16135"/>
                </a:cubicBezTo>
                <a:cubicBezTo>
                  <a:pt x="3635" y="17001"/>
                  <a:pt x="4645" y="17682"/>
                  <a:pt x="5771" y="18158"/>
                </a:cubicBezTo>
                <a:cubicBezTo>
                  <a:pt x="6939" y="18652"/>
                  <a:pt x="8177" y="18903"/>
                  <a:pt x="9451" y="18903"/>
                </a:cubicBezTo>
                <a:cubicBezTo>
                  <a:pt x="10725" y="18903"/>
                  <a:pt x="11963" y="18652"/>
                  <a:pt x="13131" y="18158"/>
                </a:cubicBezTo>
                <a:cubicBezTo>
                  <a:pt x="14257" y="17682"/>
                  <a:pt x="15268" y="17001"/>
                  <a:pt x="16134" y="16135"/>
                </a:cubicBezTo>
                <a:cubicBezTo>
                  <a:pt x="17001" y="15268"/>
                  <a:pt x="17682" y="14258"/>
                  <a:pt x="18158" y="13132"/>
                </a:cubicBezTo>
                <a:cubicBezTo>
                  <a:pt x="18652" y="11964"/>
                  <a:pt x="18902" y="10726"/>
                  <a:pt x="18902" y="9452"/>
                </a:cubicBezTo>
                <a:cubicBezTo>
                  <a:pt x="18902" y="8177"/>
                  <a:pt x="18652" y="6939"/>
                  <a:pt x="18158" y="5771"/>
                </a:cubicBezTo>
                <a:cubicBezTo>
                  <a:pt x="17682" y="4645"/>
                  <a:pt x="17001" y="3635"/>
                  <a:pt x="16134" y="2768"/>
                </a:cubicBezTo>
                <a:cubicBezTo>
                  <a:pt x="15268" y="1902"/>
                  <a:pt x="14257" y="1221"/>
                  <a:pt x="13131" y="745"/>
                </a:cubicBezTo>
                <a:cubicBezTo>
                  <a:pt x="11963" y="251"/>
                  <a:pt x="10725" y="0"/>
                  <a:pt x="9451" y="0"/>
                </a:cubicBezTo>
                <a:cubicBezTo>
                  <a:pt x="8177" y="0"/>
                  <a:pt x="6939" y="251"/>
                  <a:pt x="5771" y="745"/>
                </a:cubicBezTo>
              </a:path>
            </a:pathLst>
          </a:custGeom>
          <a:gradFill flip="none" rotWithShape="1">
            <a:gsLst>
              <a:gs pos="0">
                <a:srgbClr val="FF808E"/>
              </a:gs>
              <a:gs pos="18000">
                <a:srgbClr val="FF9485"/>
              </a:gs>
              <a:gs pos="37000">
                <a:srgbClr val="FFA87D"/>
              </a:gs>
              <a:gs pos="50000">
                <a:srgbClr val="FFB876"/>
              </a:gs>
              <a:gs pos="65000">
                <a:srgbClr val="FFC96F"/>
              </a:gs>
              <a:gs pos="82000">
                <a:srgbClr val="FFD769"/>
              </a:gs>
              <a:gs pos="100000">
                <a:srgbClr val="FFEB61"/>
              </a:gs>
            </a:gsLst>
            <a:lin ang="108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10" name="01_***Title 2">
            <a:extLst>
              <a:ext uri="{FF2B5EF4-FFF2-40B4-BE49-F238E27FC236}">
                <a16:creationId xmlns:a16="http://schemas.microsoft.com/office/drawing/2014/main" id="{FBDEFCAF-3980-6329-076C-A1C79C7DEC5C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221280" y="1597320"/>
            <a:ext cx="5562720" cy="189504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 indent="0">
              <a:buFont typeface="+mj-lt"/>
            </a:pPr>
            <a:r>
              <a:rPr lang="en-GB"/>
              <a:t>[Title]</a:t>
            </a: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EE8AB939-CDCD-BE54-D3ED-70C190058D93}"/>
              </a:ext>
            </a:extLst>
          </p:cNvPr>
          <p:cNvSpPr>
            <a:spLocks noGrp="1" noSelect="1"/>
          </p:cNvSpPr>
          <p:nvPr>
            <p:ph type="ftr" sz="quarter" idx="10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41E72B03-BDB3-C8E7-1356-D020DAA4C293}"/>
              </a:ext>
            </a:extLst>
          </p:cNvPr>
          <p:cNvSpPr>
            <a:spLocks noGrp="1" noSelect="1"/>
          </p:cNvSpPr>
          <p:nvPr>
            <p:ph type="sldNum" sz="quarter" idx="11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962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029" userDrawn="1">
          <p15:clr>
            <a:srgbClr val="46BEAA"/>
          </p15:clr>
        </p15:guide>
        <p15:guide id="2" orient="horz" pos="1006" userDrawn="1">
          <p15:clr>
            <a:srgbClr val="46BEAA"/>
          </p15:clr>
        </p15:guide>
        <p15:guide id="3" orient="horz" pos="2199" userDrawn="1">
          <p15:clr>
            <a:srgbClr val="46BEAA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hapter slide (Blue-Pink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ame 1">
            <a:extLst>
              <a:ext uri="{FF2B5EF4-FFF2-40B4-BE49-F238E27FC236}">
                <a16:creationId xmlns:a16="http://schemas.microsoft.com/office/drawing/2014/main" id="{F50025DF-EB97-C249-3617-99A4B7621D49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976312" y="323850"/>
            <a:ext cx="4500563" cy="4500563"/>
          </a:xfrm>
          <a:custGeom>
            <a:avLst/>
            <a:gdLst>
              <a:gd name="T0" fmla="*/ 4188 w 18902"/>
              <a:gd name="T1" fmla="*/ 9452 h 18903"/>
              <a:gd name="T2" fmla="*/ 9451 w 18902"/>
              <a:gd name="T3" fmla="*/ 4188 h 18903"/>
              <a:gd name="T4" fmla="*/ 14715 w 18902"/>
              <a:gd name="T5" fmla="*/ 9452 h 18903"/>
              <a:gd name="T6" fmla="*/ 9451 w 18902"/>
              <a:gd name="T7" fmla="*/ 14715 h 18903"/>
              <a:gd name="T8" fmla="*/ 4188 w 18902"/>
              <a:gd name="T9" fmla="*/ 9452 h 18903"/>
              <a:gd name="T10" fmla="*/ 5771 w 18902"/>
              <a:gd name="T11" fmla="*/ 745 h 18903"/>
              <a:gd name="T12" fmla="*/ 2768 w 18902"/>
              <a:gd name="T13" fmla="*/ 2768 h 18903"/>
              <a:gd name="T14" fmla="*/ 744 w 18902"/>
              <a:gd name="T15" fmla="*/ 5771 h 18903"/>
              <a:gd name="T16" fmla="*/ 0 w 18902"/>
              <a:gd name="T17" fmla="*/ 9452 h 18903"/>
              <a:gd name="T18" fmla="*/ 744 w 18902"/>
              <a:gd name="T19" fmla="*/ 13132 h 18903"/>
              <a:gd name="T20" fmla="*/ 2768 w 18902"/>
              <a:gd name="T21" fmla="*/ 16135 h 18903"/>
              <a:gd name="T22" fmla="*/ 5771 w 18902"/>
              <a:gd name="T23" fmla="*/ 18158 h 18903"/>
              <a:gd name="T24" fmla="*/ 9451 w 18902"/>
              <a:gd name="T25" fmla="*/ 18903 h 18903"/>
              <a:gd name="T26" fmla="*/ 13131 w 18902"/>
              <a:gd name="T27" fmla="*/ 18158 h 18903"/>
              <a:gd name="T28" fmla="*/ 16134 w 18902"/>
              <a:gd name="T29" fmla="*/ 16135 h 18903"/>
              <a:gd name="T30" fmla="*/ 18158 w 18902"/>
              <a:gd name="T31" fmla="*/ 13132 h 18903"/>
              <a:gd name="T32" fmla="*/ 18902 w 18902"/>
              <a:gd name="T33" fmla="*/ 9452 h 18903"/>
              <a:gd name="T34" fmla="*/ 18158 w 18902"/>
              <a:gd name="T35" fmla="*/ 5771 h 18903"/>
              <a:gd name="T36" fmla="*/ 16134 w 18902"/>
              <a:gd name="T37" fmla="*/ 2768 h 18903"/>
              <a:gd name="T38" fmla="*/ 13131 w 18902"/>
              <a:gd name="T39" fmla="*/ 745 h 18903"/>
              <a:gd name="T40" fmla="*/ 9451 w 18902"/>
              <a:gd name="T41" fmla="*/ 0 h 18903"/>
              <a:gd name="T42" fmla="*/ 5771 w 18902"/>
              <a:gd name="T43" fmla="*/ 745 h 18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8902" h="18903">
                <a:moveTo>
                  <a:pt x="4188" y="9452"/>
                </a:moveTo>
                <a:cubicBezTo>
                  <a:pt x="4188" y="6545"/>
                  <a:pt x="6544" y="4188"/>
                  <a:pt x="9451" y="4188"/>
                </a:cubicBezTo>
                <a:cubicBezTo>
                  <a:pt x="12358" y="4188"/>
                  <a:pt x="14715" y="6545"/>
                  <a:pt x="14715" y="9452"/>
                </a:cubicBezTo>
                <a:cubicBezTo>
                  <a:pt x="14715" y="12358"/>
                  <a:pt x="12358" y="14715"/>
                  <a:pt x="9451" y="14715"/>
                </a:cubicBezTo>
                <a:cubicBezTo>
                  <a:pt x="6544" y="14715"/>
                  <a:pt x="4188" y="12358"/>
                  <a:pt x="4188" y="9452"/>
                </a:cubicBezTo>
                <a:moveTo>
                  <a:pt x="5771" y="745"/>
                </a:moveTo>
                <a:cubicBezTo>
                  <a:pt x="4645" y="1221"/>
                  <a:pt x="3635" y="1902"/>
                  <a:pt x="2768" y="2768"/>
                </a:cubicBezTo>
                <a:cubicBezTo>
                  <a:pt x="1902" y="3635"/>
                  <a:pt x="1221" y="4645"/>
                  <a:pt x="744" y="5771"/>
                </a:cubicBezTo>
                <a:cubicBezTo>
                  <a:pt x="250" y="6939"/>
                  <a:pt x="0" y="8177"/>
                  <a:pt x="0" y="9452"/>
                </a:cubicBezTo>
                <a:cubicBezTo>
                  <a:pt x="0" y="10726"/>
                  <a:pt x="250" y="11964"/>
                  <a:pt x="744" y="13132"/>
                </a:cubicBezTo>
                <a:cubicBezTo>
                  <a:pt x="1221" y="14258"/>
                  <a:pt x="1902" y="15268"/>
                  <a:pt x="2768" y="16135"/>
                </a:cubicBezTo>
                <a:cubicBezTo>
                  <a:pt x="3635" y="17001"/>
                  <a:pt x="4645" y="17682"/>
                  <a:pt x="5771" y="18158"/>
                </a:cubicBezTo>
                <a:cubicBezTo>
                  <a:pt x="6939" y="18652"/>
                  <a:pt x="8177" y="18903"/>
                  <a:pt x="9451" y="18903"/>
                </a:cubicBezTo>
                <a:cubicBezTo>
                  <a:pt x="10725" y="18903"/>
                  <a:pt x="11963" y="18652"/>
                  <a:pt x="13131" y="18158"/>
                </a:cubicBezTo>
                <a:cubicBezTo>
                  <a:pt x="14257" y="17682"/>
                  <a:pt x="15268" y="17001"/>
                  <a:pt x="16134" y="16135"/>
                </a:cubicBezTo>
                <a:cubicBezTo>
                  <a:pt x="17001" y="15268"/>
                  <a:pt x="17682" y="14258"/>
                  <a:pt x="18158" y="13132"/>
                </a:cubicBezTo>
                <a:cubicBezTo>
                  <a:pt x="18652" y="11964"/>
                  <a:pt x="18902" y="10726"/>
                  <a:pt x="18902" y="9452"/>
                </a:cubicBezTo>
                <a:cubicBezTo>
                  <a:pt x="18902" y="8177"/>
                  <a:pt x="18652" y="6939"/>
                  <a:pt x="18158" y="5771"/>
                </a:cubicBezTo>
                <a:cubicBezTo>
                  <a:pt x="17682" y="4645"/>
                  <a:pt x="17001" y="3635"/>
                  <a:pt x="16134" y="2768"/>
                </a:cubicBezTo>
                <a:cubicBezTo>
                  <a:pt x="15268" y="1902"/>
                  <a:pt x="14257" y="1221"/>
                  <a:pt x="13131" y="745"/>
                </a:cubicBezTo>
                <a:cubicBezTo>
                  <a:pt x="11963" y="251"/>
                  <a:pt x="10725" y="0"/>
                  <a:pt x="9451" y="0"/>
                </a:cubicBezTo>
                <a:cubicBezTo>
                  <a:pt x="8177" y="0"/>
                  <a:pt x="6939" y="251"/>
                  <a:pt x="5771" y="745"/>
                </a:cubicBezTo>
              </a:path>
            </a:pathLst>
          </a:custGeom>
          <a:gradFill flip="none" rotWithShape="1">
            <a:gsLst>
              <a:gs pos="88191">
                <a:srgbClr val="E17B8E"/>
              </a:gs>
              <a:gs pos="65908">
                <a:srgbClr val="A8738E"/>
              </a:gs>
              <a:gs pos="37283">
                <a:srgbClr val="5F688E"/>
              </a:gs>
              <a:gs pos="15906">
                <a:srgbClr val="28608F"/>
              </a:gs>
              <a:gs pos="74550">
                <a:srgbClr val="BE768E"/>
              </a:gs>
              <a:gs pos="24100">
                <a:srgbClr val="3D638F"/>
              </a:gs>
              <a:gs pos="0">
                <a:srgbClr val="005A8F"/>
              </a:gs>
              <a:gs pos="50000">
                <a:srgbClr val="7F6D8E"/>
              </a:gs>
              <a:gs pos="100000">
                <a:srgbClr val="FF808E"/>
              </a:gs>
            </a:gsLst>
            <a:lin ang="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10" name="01_***Title 2">
            <a:extLst>
              <a:ext uri="{FF2B5EF4-FFF2-40B4-BE49-F238E27FC236}">
                <a16:creationId xmlns:a16="http://schemas.microsoft.com/office/drawing/2014/main" id="{B65ED370-00C2-6E4B-12B1-0E16D87C31F0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221280" y="1597320"/>
            <a:ext cx="5562720" cy="189504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 indent="0">
              <a:buFont typeface="+mj-lt"/>
            </a:pPr>
            <a:r>
              <a:rPr lang="en-GB"/>
              <a:t>[Title]</a:t>
            </a: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B0F2C7A0-0D84-A27D-7ECC-B6CE6ED80BD9}"/>
              </a:ext>
            </a:extLst>
          </p:cNvPr>
          <p:cNvSpPr>
            <a:spLocks noGrp="1" noSelect="1"/>
          </p:cNvSpPr>
          <p:nvPr>
            <p:ph type="ftr" sz="quarter" idx="10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E23578A5-995E-4A04-0370-32FBFB91AA5D}"/>
              </a:ext>
            </a:extLst>
          </p:cNvPr>
          <p:cNvSpPr>
            <a:spLocks noGrp="1" noSelect="1"/>
          </p:cNvSpPr>
          <p:nvPr>
            <p:ph type="sldNum" sz="quarter" idx="11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066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029" userDrawn="1">
          <p15:clr>
            <a:srgbClr val="46BEAA"/>
          </p15:clr>
        </p15:guide>
        <p15:guide id="2" orient="horz" pos="1006" userDrawn="1">
          <p15:clr>
            <a:srgbClr val="46BEAA"/>
          </p15:clr>
        </p15:guide>
        <p15:guide id="3" orient="horz" pos="2199" userDrawn="1">
          <p15:clr>
            <a:srgbClr val="46BEAA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hapter slide (Blue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ame 1">
            <a:extLst>
              <a:ext uri="{FF2B5EF4-FFF2-40B4-BE49-F238E27FC236}">
                <a16:creationId xmlns:a16="http://schemas.microsoft.com/office/drawing/2014/main" id="{F50025DF-EB97-C249-3617-99A4B7621D49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976312" y="323850"/>
            <a:ext cx="4500563" cy="4500563"/>
          </a:xfrm>
          <a:custGeom>
            <a:avLst/>
            <a:gdLst>
              <a:gd name="T0" fmla="*/ 4188 w 18902"/>
              <a:gd name="T1" fmla="*/ 9452 h 18903"/>
              <a:gd name="T2" fmla="*/ 9451 w 18902"/>
              <a:gd name="T3" fmla="*/ 4188 h 18903"/>
              <a:gd name="T4" fmla="*/ 14715 w 18902"/>
              <a:gd name="T5" fmla="*/ 9452 h 18903"/>
              <a:gd name="T6" fmla="*/ 9451 w 18902"/>
              <a:gd name="T7" fmla="*/ 14715 h 18903"/>
              <a:gd name="T8" fmla="*/ 4188 w 18902"/>
              <a:gd name="T9" fmla="*/ 9452 h 18903"/>
              <a:gd name="T10" fmla="*/ 5771 w 18902"/>
              <a:gd name="T11" fmla="*/ 745 h 18903"/>
              <a:gd name="T12" fmla="*/ 2768 w 18902"/>
              <a:gd name="T13" fmla="*/ 2768 h 18903"/>
              <a:gd name="T14" fmla="*/ 744 w 18902"/>
              <a:gd name="T15" fmla="*/ 5771 h 18903"/>
              <a:gd name="T16" fmla="*/ 0 w 18902"/>
              <a:gd name="T17" fmla="*/ 9452 h 18903"/>
              <a:gd name="T18" fmla="*/ 744 w 18902"/>
              <a:gd name="T19" fmla="*/ 13132 h 18903"/>
              <a:gd name="T20" fmla="*/ 2768 w 18902"/>
              <a:gd name="T21" fmla="*/ 16135 h 18903"/>
              <a:gd name="T22" fmla="*/ 5771 w 18902"/>
              <a:gd name="T23" fmla="*/ 18158 h 18903"/>
              <a:gd name="T24" fmla="*/ 9451 w 18902"/>
              <a:gd name="T25" fmla="*/ 18903 h 18903"/>
              <a:gd name="T26" fmla="*/ 13131 w 18902"/>
              <a:gd name="T27" fmla="*/ 18158 h 18903"/>
              <a:gd name="T28" fmla="*/ 16134 w 18902"/>
              <a:gd name="T29" fmla="*/ 16135 h 18903"/>
              <a:gd name="T30" fmla="*/ 18158 w 18902"/>
              <a:gd name="T31" fmla="*/ 13132 h 18903"/>
              <a:gd name="T32" fmla="*/ 18902 w 18902"/>
              <a:gd name="T33" fmla="*/ 9452 h 18903"/>
              <a:gd name="T34" fmla="*/ 18158 w 18902"/>
              <a:gd name="T35" fmla="*/ 5771 h 18903"/>
              <a:gd name="T36" fmla="*/ 16134 w 18902"/>
              <a:gd name="T37" fmla="*/ 2768 h 18903"/>
              <a:gd name="T38" fmla="*/ 13131 w 18902"/>
              <a:gd name="T39" fmla="*/ 745 h 18903"/>
              <a:gd name="T40" fmla="*/ 9451 w 18902"/>
              <a:gd name="T41" fmla="*/ 0 h 18903"/>
              <a:gd name="T42" fmla="*/ 5771 w 18902"/>
              <a:gd name="T43" fmla="*/ 745 h 18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8902" h="18903">
                <a:moveTo>
                  <a:pt x="4188" y="9452"/>
                </a:moveTo>
                <a:cubicBezTo>
                  <a:pt x="4188" y="6545"/>
                  <a:pt x="6544" y="4188"/>
                  <a:pt x="9451" y="4188"/>
                </a:cubicBezTo>
                <a:cubicBezTo>
                  <a:pt x="12358" y="4188"/>
                  <a:pt x="14715" y="6545"/>
                  <a:pt x="14715" y="9452"/>
                </a:cubicBezTo>
                <a:cubicBezTo>
                  <a:pt x="14715" y="12358"/>
                  <a:pt x="12358" y="14715"/>
                  <a:pt x="9451" y="14715"/>
                </a:cubicBezTo>
                <a:cubicBezTo>
                  <a:pt x="6544" y="14715"/>
                  <a:pt x="4188" y="12358"/>
                  <a:pt x="4188" y="9452"/>
                </a:cubicBezTo>
                <a:moveTo>
                  <a:pt x="5771" y="745"/>
                </a:moveTo>
                <a:cubicBezTo>
                  <a:pt x="4645" y="1221"/>
                  <a:pt x="3635" y="1902"/>
                  <a:pt x="2768" y="2768"/>
                </a:cubicBezTo>
                <a:cubicBezTo>
                  <a:pt x="1902" y="3635"/>
                  <a:pt x="1221" y="4645"/>
                  <a:pt x="744" y="5771"/>
                </a:cubicBezTo>
                <a:cubicBezTo>
                  <a:pt x="250" y="6939"/>
                  <a:pt x="0" y="8177"/>
                  <a:pt x="0" y="9452"/>
                </a:cubicBezTo>
                <a:cubicBezTo>
                  <a:pt x="0" y="10726"/>
                  <a:pt x="250" y="11964"/>
                  <a:pt x="744" y="13132"/>
                </a:cubicBezTo>
                <a:cubicBezTo>
                  <a:pt x="1221" y="14258"/>
                  <a:pt x="1902" y="15268"/>
                  <a:pt x="2768" y="16135"/>
                </a:cubicBezTo>
                <a:cubicBezTo>
                  <a:pt x="3635" y="17001"/>
                  <a:pt x="4645" y="17682"/>
                  <a:pt x="5771" y="18158"/>
                </a:cubicBezTo>
                <a:cubicBezTo>
                  <a:pt x="6939" y="18652"/>
                  <a:pt x="8177" y="18903"/>
                  <a:pt x="9451" y="18903"/>
                </a:cubicBezTo>
                <a:cubicBezTo>
                  <a:pt x="10725" y="18903"/>
                  <a:pt x="11963" y="18652"/>
                  <a:pt x="13131" y="18158"/>
                </a:cubicBezTo>
                <a:cubicBezTo>
                  <a:pt x="14257" y="17682"/>
                  <a:pt x="15268" y="17001"/>
                  <a:pt x="16134" y="16135"/>
                </a:cubicBezTo>
                <a:cubicBezTo>
                  <a:pt x="17001" y="15268"/>
                  <a:pt x="17682" y="14258"/>
                  <a:pt x="18158" y="13132"/>
                </a:cubicBezTo>
                <a:cubicBezTo>
                  <a:pt x="18652" y="11964"/>
                  <a:pt x="18902" y="10726"/>
                  <a:pt x="18902" y="9452"/>
                </a:cubicBezTo>
                <a:cubicBezTo>
                  <a:pt x="18902" y="8177"/>
                  <a:pt x="18652" y="6939"/>
                  <a:pt x="18158" y="5771"/>
                </a:cubicBezTo>
                <a:cubicBezTo>
                  <a:pt x="17682" y="4645"/>
                  <a:pt x="17001" y="3635"/>
                  <a:pt x="16134" y="2768"/>
                </a:cubicBezTo>
                <a:cubicBezTo>
                  <a:pt x="15268" y="1902"/>
                  <a:pt x="14257" y="1221"/>
                  <a:pt x="13131" y="745"/>
                </a:cubicBezTo>
                <a:cubicBezTo>
                  <a:pt x="11963" y="251"/>
                  <a:pt x="10725" y="0"/>
                  <a:pt x="9451" y="0"/>
                </a:cubicBezTo>
                <a:cubicBezTo>
                  <a:pt x="8177" y="0"/>
                  <a:pt x="6939" y="251"/>
                  <a:pt x="5771" y="745"/>
                </a:cubicBezTo>
              </a:path>
            </a:pathLst>
          </a:custGeom>
          <a:gradFill flip="none" rotWithShape="1">
            <a:gsLst>
              <a:gs pos="0">
                <a:srgbClr val="00B5D5"/>
              </a:gs>
              <a:gs pos="18000">
                <a:srgbClr val="00B4D4"/>
              </a:gs>
              <a:gs pos="30000">
                <a:srgbClr val="00B0D2"/>
              </a:gs>
              <a:gs pos="32000">
                <a:srgbClr val="00AFD1"/>
              </a:gs>
              <a:gs pos="45000">
                <a:srgbClr val="00AACD"/>
              </a:gs>
              <a:gs pos="54000">
                <a:srgbClr val="00A2C7"/>
              </a:gs>
              <a:gs pos="69000">
                <a:srgbClr val="0090B9"/>
              </a:gs>
              <a:gs pos="72000">
                <a:srgbClr val="008CB6"/>
              </a:gs>
              <a:gs pos="91000">
                <a:srgbClr val="006B9C"/>
              </a:gs>
              <a:gs pos="100000">
                <a:srgbClr val="005A8F"/>
              </a:gs>
            </a:gsLst>
            <a:lin ang="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10" name="01_***Title 2">
            <a:extLst>
              <a:ext uri="{FF2B5EF4-FFF2-40B4-BE49-F238E27FC236}">
                <a16:creationId xmlns:a16="http://schemas.microsoft.com/office/drawing/2014/main" id="{0FFBAF94-BA4B-F797-F593-B94CE9CDAAD9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221280" y="1597320"/>
            <a:ext cx="5562720" cy="189504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 indent="0">
              <a:buFont typeface="+mj-lt"/>
            </a:pPr>
            <a:r>
              <a:rPr lang="en-GB"/>
              <a:t>[Title]</a:t>
            </a: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5F743844-1993-8304-5D2F-8F6447C96C3B}"/>
              </a:ext>
            </a:extLst>
          </p:cNvPr>
          <p:cNvSpPr>
            <a:spLocks noGrp="1" noSelect="1"/>
          </p:cNvSpPr>
          <p:nvPr>
            <p:ph type="ftr" sz="quarter" idx="10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A042AF5C-36A4-1244-2EE6-D66CA027B2FB}"/>
              </a:ext>
            </a:extLst>
          </p:cNvPr>
          <p:cNvSpPr>
            <a:spLocks noGrp="1" noSelect="1"/>
          </p:cNvSpPr>
          <p:nvPr>
            <p:ph type="sldNum" sz="quarter" idx="11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6742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029" userDrawn="1">
          <p15:clr>
            <a:srgbClr val="46BEAA"/>
          </p15:clr>
        </p15:guide>
        <p15:guide id="2" orient="horz" pos="1006" userDrawn="1">
          <p15:clr>
            <a:srgbClr val="46BEAA"/>
          </p15:clr>
        </p15:guide>
        <p15:guide id="3" orient="horz" pos="2199" userDrawn="1">
          <p15:clr>
            <a:srgbClr val="46BEAA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hapter slide (Orange-Yellow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ame 1">
            <a:extLst>
              <a:ext uri="{FF2B5EF4-FFF2-40B4-BE49-F238E27FC236}">
                <a16:creationId xmlns:a16="http://schemas.microsoft.com/office/drawing/2014/main" id="{F50025DF-EB97-C249-3617-99A4B7621D49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976312" y="323850"/>
            <a:ext cx="4500563" cy="4500563"/>
          </a:xfrm>
          <a:custGeom>
            <a:avLst/>
            <a:gdLst>
              <a:gd name="T0" fmla="*/ 4188 w 18902"/>
              <a:gd name="T1" fmla="*/ 9452 h 18903"/>
              <a:gd name="T2" fmla="*/ 9451 w 18902"/>
              <a:gd name="T3" fmla="*/ 4188 h 18903"/>
              <a:gd name="T4" fmla="*/ 14715 w 18902"/>
              <a:gd name="T5" fmla="*/ 9452 h 18903"/>
              <a:gd name="T6" fmla="*/ 9451 w 18902"/>
              <a:gd name="T7" fmla="*/ 14715 h 18903"/>
              <a:gd name="T8" fmla="*/ 4188 w 18902"/>
              <a:gd name="T9" fmla="*/ 9452 h 18903"/>
              <a:gd name="T10" fmla="*/ 5771 w 18902"/>
              <a:gd name="T11" fmla="*/ 745 h 18903"/>
              <a:gd name="T12" fmla="*/ 2768 w 18902"/>
              <a:gd name="T13" fmla="*/ 2768 h 18903"/>
              <a:gd name="T14" fmla="*/ 744 w 18902"/>
              <a:gd name="T15" fmla="*/ 5771 h 18903"/>
              <a:gd name="T16" fmla="*/ 0 w 18902"/>
              <a:gd name="T17" fmla="*/ 9452 h 18903"/>
              <a:gd name="T18" fmla="*/ 744 w 18902"/>
              <a:gd name="T19" fmla="*/ 13132 h 18903"/>
              <a:gd name="T20" fmla="*/ 2768 w 18902"/>
              <a:gd name="T21" fmla="*/ 16135 h 18903"/>
              <a:gd name="T22" fmla="*/ 5771 w 18902"/>
              <a:gd name="T23" fmla="*/ 18158 h 18903"/>
              <a:gd name="T24" fmla="*/ 9451 w 18902"/>
              <a:gd name="T25" fmla="*/ 18903 h 18903"/>
              <a:gd name="T26" fmla="*/ 13131 w 18902"/>
              <a:gd name="T27" fmla="*/ 18158 h 18903"/>
              <a:gd name="T28" fmla="*/ 16134 w 18902"/>
              <a:gd name="T29" fmla="*/ 16135 h 18903"/>
              <a:gd name="T30" fmla="*/ 18158 w 18902"/>
              <a:gd name="T31" fmla="*/ 13132 h 18903"/>
              <a:gd name="T32" fmla="*/ 18902 w 18902"/>
              <a:gd name="T33" fmla="*/ 9452 h 18903"/>
              <a:gd name="T34" fmla="*/ 18158 w 18902"/>
              <a:gd name="T35" fmla="*/ 5771 h 18903"/>
              <a:gd name="T36" fmla="*/ 16134 w 18902"/>
              <a:gd name="T37" fmla="*/ 2768 h 18903"/>
              <a:gd name="T38" fmla="*/ 13131 w 18902"/>
              <a:gd name="T39" fmla="*/ 745 h 18903"/>
              <a:gd name="T40" fmla="*/ 9451 w 18902"/>
              <a:gd name="T41" fmla="*/ 0 h 18903"/>
              <a:gd name="T42" fmla="*/ 5771 w 18902"/>
              <a:gd name="T43" fmla="*/ 745 h 18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8902" h="18903">
                <a:moveTo>
                  <a:pt x="4188" y="9452"/>
                </a:moveTo>
                <a:cubicBezTo>
                  <a:pt x="4188" y="6545"/>
                  <a:pt x="6544" y="4188"/>
                  <a:pt x="9451" y="4188"/>
                </a:cubicBezTo>
                <a:cubicBezTo>
                  <a:pt x="12358" y="4188"/>
                  <a:pt x="14715" y="6545"/>
                  <a:pt x="14715" y="9452"/>
                </a:cubicBezTo>
                <a:cubicBezTo>
                  <a:pt x="14715" y="12358"/>
                  <a:pt x="12358" y="14715"/>
                  <a:pt x="9451" y="14715"/>
                </a:cubicBezTo>
                <a:cubicBezTo>
                  <a:pt x="6544" y="14715"/>
                  <a:pt x="4188" y="12358"/>
                  <a:pt x="4188" y="9452"/>
                </a:cubicBezTo>
                <a:moveTo>
                  <a:pt x="5771" y="745"/>
                </a:moveTo>
                <a:cubicBezTo>
                  <a:pt x="4645" y="1221"/>
                  <a:pt x="3635" y="1902"/>
                  <a:pt x="2768" y="2768"/>
                </a:cubicBezTo>
                <a:cubicBezTo>
                  <a:pt x="1902" y="3635"/>
                  <a:pt x="1221" y="4645"/>
                  <a:pt x="744" y="5771"/>
                </a:cubicBezTo>
                <a:cubicBezTo>
                  <a:pt x="250" y="6939"/>
                  <a:pt x="0" y="8177"/>
                  <a:pt x="0" y="9452"/>
                </a:cubicBezTo>
                <a:cubicBezTo>
                  <a:pt x="0" y="10726"/>
                  <a:pt x="250" y="11964"/>
                  <a:pt x="744" y="13132"/>
                </a:cubicBezTo>
                <a:cubicBezTo>
                  <a:pt x="1221" y="14258"/>
                  <a:pt x="1902" y="15268"/>
                  <a:pt x="2768" y="16135"/>
                </a:cubicBezTo>
                <a:cubicBezTo>
                  <a:pt x="3635" y="17001"/>
                  <a:pt x="4645" y="17682"/>
                  <a:pt x="5771" y="18158"/>
                </a:cubicBezTo>
                <a:cubicBezTo>
                  <a:pt x="6939" y="18652"/>
                  <a:pt x="8177" y="18903"/>
                  <a:pt x="9451" y="18903"/>
                </a:cubicBezTo>
                <a:cubicBezTo>
                  <a:pt x="10725" y="18903"/>
                  <a:pt x="11963" y="18652"/>
                  <a:pt x="13131" y="18158"/>
                </a:cubicBezTo>
                <a:cubicBezTo>
                  <a:pt x="14257" y="17682"/>
                  <a:pt x="15268" y="17001"/>
                  <a:pt x="16134" y="16135"/>
                </a:cubicBezTo>
                <a:cubicBezTo>
                  <a:pt x="17001" y="15268"/>
                  <a:pt x="17682" y="14258"/>
                  <a:pt x="18158" y="13132"/>
                </a:cubicBezTo>
                <a:cubicBezTo>
                  <a:pt x="18652" y="11964"/>
                  <a:pt x="18902" y="10726"/>
                  <a:pt x="18902" y="9452"/>
                </a:cubicBezTo>
                <a:cubicBezTo>
                  <a:pt x="18902" y="8177"/>
                  <a:pt x="18652" y="6939"/>
                  <a:pt x="18158" y="5771"/>
                </a:cubicBezTo>
                <a:cubicBezTo>
                  <a:pt x="17682" y="4645"/>
                  <a:pt x="17001" y="3635"/>
                  <a:pt x="16134" y="2768"/>
                </a:cubicBezTo>
                <a:cubicBezTo>
                  <a:pt x="15268" y="1902"/>
                  <a:pt x="14257" y="1221"/>
                  <a:pt x="13131" y="745"/>
                </a:cubicBezTo>
                <a:cubicBezTo>
                  <a:pt x="11963" y="251"/>
                  <a:pt x="10725" y="0"/>
                  <a:pt x="9451" y="0"/>
                </a:cubicBezTo>
                <a:cubicBezTo>
                  <a:pt x="8177" y="0"/>
                  <a:pt x="6939" y="251"/>
                  <a:pt x="5771" y="745"/>
                </a:cubicBezTo>
              </a:path>
            </a:pathLst>
          </a:custGeom>
          <a:gradFill flip="none" rotWithShape="1">
            <a:gsLst>
              <a:gs pos="0">
                <a:srgbClr val="F08791"/>
              </a:gs>
              <a:gs pos="22000">
                <a:srgbClr val="F39D8C"/>
              </a:gs>
              <a:gs pos="37000">
                <a:srgbClr val="F6AD88"/>
              </a:gs>
              <a:gs pos="52000">
                <a:srgbClr val="F8BB84"/>
              </a:gs>
              <a:gs pos="70000">
                <a:srgbClr val="FBCD7F"/>
              </a:gs>
              <a:gs pos="86000">
                <a:srgbClr val="FDDD7B"/>
              </a:gs>
              <a:gs pos="100000">
                <a:srgbClr val="FFEB78"/>
              </a:gs>
            </a:gsLst>
            <a:lin ang="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10" name="01_***Title 2">
            <a:extLst>
              <a:ext uri="{FF2B5EF4-FFF2-40B4-BE49-F238E27FC236}">
                <a16:creationId xmlns:a16="http://schemas.microsoft.com/office/drawing/2014/main" id="{CBEA200D-F262-F300-33E9-489AB0395136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221280" y="1597320"/>
            <a:ext cx="5562720" cy="189504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 indent="0">
              <a:buFont typeface="+mj-lt"/>
            </a:pPr>
            <a:r>
              <a:rPr lang="en-GB"/>
              <a:t>[Title]</a:t>
            </a: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1E746A4C-9815-24E1-081F-C6C8DECC0963}"/>
              </a:ext>
            </a:extLst>
          </p:cNvPr>
          <p:cNvSpPr>
            <a:spLocks noGrp="1" noSelect="1"/>
          </p:cNvSpPr>
          <p:nvPr>
            <p:ph type="ftr" sz="quarter" idx="10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27831556-F1D5-C60C-1CB6-ADAA5D89699D}"/>
              </a:ext>
            </a:extLst>
          </p:cNvPr>
          <p:cNvSpPr>
            <a:spLocks noGrp="1" noSelect="1"/>
          </p:cNvSpPr>
          <p:nvPr>
            <p:ph type="sldNum" sz="quarter" idx="11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4338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029" userDrawn="1">
          <p15:clr>
            <a:srgbClr val="46BEAA"/>
          </p15:clr>
        </p15:guide>
        <p15:guide id="2" orient="horz" pos="1006" userDrawn="1">
          <p15:clr>
            <a:srgbClr val="46BEAA"/>
          </p15:clr>
        </p15:guide>
        <p15:guide id="3" orient="horz" pos="2199" userDrawn="1">
          <p15:clr>
            <a:srgbClr val="46BEAA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S -&gt;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0DF79AD-7782-5A5F-76D2-E0A66995CFC2}"/>
              </a:ext>
            </a:extLst>
          </p:cNvPr>
          <p:cNvSpPr>
            <a:spLocks noSelect="1"/>
          </p:cNvSpPr>
          <p:nvPr userDrawn="1"/>
        </p:nvSpPr>
        <p:spPr bwMode="gray">
          <a:xfrm>
            <a:off x="1206230" y="778213"/>
            <a:ext cx="6750996" cy="3080425"/>
          </a:xfrm>
          <a:prstGeom prst="rect">
            <a:avLst/>
          </a:prstGeom>
          <a:gradFill>
            <a:gsLst>
              <a:gs pos="0">
                <a:srgbClr val="00C0A9"/>
              </a:gs>
              <a:gs pos="18000">
                <a:srgbClr val="2DC79C"/>
              </a:gs>
              <a:gs pos="35000">
                <a:srgbClr val="59CF90"/>
              </a:gs>
              <a:gs pos="52000">
                <a:srgbClr val="84D684"/>
              </a:gs>
              <a:gs pos="67000">
                <a:srgbClr val="AADD79"/>
              </a:gs>
              <a:gs pos="80000">
                <a:srgbClr val="CBE270"/>
              </a:gs>
              <a:gs pos="100000">
                <a:srgbClr val="FFEB61"/>
              </a:gs>
            </a:gsLst>
            <a:lin ang="0" scaled="1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5000">
              <a:solidFill>
                <a:srgbClr val="3C3C3C"/>
              </a:solidFill>
            </a:endParaRPr>
          </a:p>
          <a:p>
            <a:pPr algn="ctr"/>
            <a:r>
              <a:rPr lang="en-GB" sz="5000">
                <a:solidFill>
                  <a:srgbClr val="3C3C3C"/>
                </a:solidFill>
              </a:rPr>
              <a:t>Agenda pages</a:t>
            </a:r>
          </a:p>
          <a:p>
            <a:pPr algn="ctr"/>
            <a:endParaRPr lang="en-GB" sz="5000">
              <a:solidFill>
                <a:srgbClr val="3C3C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079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[Title slide (Yellow-Green) with picture]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ame 1">
            <a:extLst>
              <a:ext uri="{FF2B5EF4-FFF2-40B4-BE49-F238E27FC236}">
                <a16:creationId xmlns:a16="http://schemas.microsoft.com/office/drawing/2014/main" id="{20B2EB6D-B866-3B65-B561-196224DCA18F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3368279" y="0"/>
            <a:ext cx="5600700" cy="5143500"/>
          </a:xfrm>
          <a:custGeom>
            <a:avLst/>
            <a:gdLst>
              <a:gd name="T0" fmla="*/ 22614 w 23542"/>
              <a:gd name="T1" fmla="*/ 6226 h 21621"/>
              <a:gd name="T2" fmla="*/ 20094 w 23542"/>
              <a:gd name="T3" fmla="*/ 2487 h 21621"/>
              <a:gd name="T4" fmla="*/ 16431 w 23542"/>
              <a:gd name="T5" fmla="*/ 0 h 21621"/>
              <a:gd name="T6" fmla="*/ 7111 w 23542"/>
              <a:gd name="T7" fmla="*/ 0 h 21621"/>
              <a:gd name="T8" fmla="*/ 3448 w 23542"/>
              <a:gd name="T9" fmla="*/ 2487 h 21621"/>
              <a:gd name="T10" fmla="*/ 928 w 23542"/>
              <a:gd name="T11" fmla="*/ 6226 h 21621"/>
              <a:gd name="T12" fmla="*/ 0 w 23542"/>
              <a:gd name="T13" fmla="*/ 10810 h 21621"/>
              <a:gd name="T14" fmla="*/ 928 w 23542"/>
              <a:gd name="T15" fmla="*/ 15394 h 21621"/>
              <a:gd name="T16" fmla="*/ 3448 w 23542"/>
              <a:gd name="T17" fmla="*/ 19133 h 21621"/>
              <a:gd name="T18" fmla="*/ 7111 w 23542"/>
              <a:gd name="T19" fmla="*/ 21621 h 21621"/>
              <a:gd name="T20" fmla="*/ 16431 w 23542"/>
              <a:gd name="T21" fmla="*/ 21621 h 21621"/>
              <a:gd name="T22" fmla="*/ 20094 w 23542"/>
              <a:gd name="T23" fmla="*/ 19133 h 21621"/>
              <a:gd name="T24" fmla="*/ 22614 w 23542"/>
              <a:gd name="T25" fmla="*/ 15394 h 21621"/>
              <a:gd name="T26" fmla="*/ 23542 w 23542"/>
              <a:gd name="T27" fmla="*/ 10810 h 21621"/>
              <a:gd name="T28" fmla="*/ 22614 w 23542"/>
              <a:gd name="T29" fmla="*/ 6226 h 21621"/>
              <a:gd name="T30" fmla="*/ 11771 w 23542"/>
              <a:gd name="T31" fmla="*/ 16107 h 21621"/>
              <a:gd name="T32" fmla="*/ 6474 w 23542"/>
              <a:gd name="T33" fmla="*/ 10810 h 21621"/>
              <a:gd name="T34" fmla="*/ 11771 w 23542"/>
              <a:gd name="T35" fmla="*/ 5513 h 21621"/>
              <a:gd name="T36" fmla="*/ 17068 w 23542"/>
              <a:gd name="T37" fmla="*/ 10810 h 21621"/>
              <a:gd name="T38" fmla="*/ 11771 w 23542"/>
              <a:gd name="T39" fmla="*/ 16107 h 2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42" h="21621">
                <a:moveTo>
                  <a:pt x="22614" y="6226"/>
                </a:moveTo>
                <a:cubicBezTo>
                  <a:pt x="22021" y="4824"/>
                  <a:pt x="21173" y="3566"/>
                  <a:pt x="20094" y="2487"/>
                </a:cubicBezTo>
                <a:cubicBezTo>
                  <a:pt x="19035" y="1428"/>
                  <a:pt x="17803" y="591"/>
                  <a:pt x="16431" y="0"/>
                </a:cubicBezTo>
                <a:cubicBezTo>
                  <a:pt x="7111" y="0"/>
                  <a:pt x="7111" y="0"/>
                  <a:pt x="7111" y="0"/>
                </a:cubicBezTo>
                <a:cubicBezTo>
                  <a:pt x="5739" y="591"/>
                  <a:pt x="4507" y="1428"/>
                  <a:pt x="3448" y="2487"/>
                </a:cubicBezTo>
                <a:cubicBezTo>
                  <a:pt x="2369" y="3566"/>
                  <a:pt x="1521" y="4824"/>
                  <a:pt x="928" y="6226"/>
                </a:cubicBezTo>
                <a:cubicBezTo>
                  <a:pt x="313" y="7682"/>
                  <a:pt x="0" y="9224"/>
                  <a:pt x="0" y="10810"/>
                </a:cubicBezTo>
                <a:cubicBezTo>
                  <a:pt x="0" y="12396"/>
                  <a:pt x="313" y="13938"/>
                  <a:pt x="928" y="15394"/>
                </a:cubicBezTo>
                <a:cubicBezTo>
                  <a:pt x="1521" y="16796"/>
                  <a:pt x="2369" y="18054"/>
                  <a:pt x="3448" y="19133"/>
                </a:cubicBezTo>
                <a:cubicBezTo>
                  <a:pt x="4507" y="20193"/>
                  <a:pt x="5739" y="21029"/>
                  <a:pt x="7111" y="21621"/>
                </a:cubicBezTo>
                <a:cubicBezTo>
                  <a:pt x="16431" y="21621"/>
                  <a:pt x="16431" y="21621"/>
                  <a:pt x="16431" y="21621"/>
                </a:cubicBezTo>
                <a:cubicBezTo>
                  <a:pt x="17803" y="21029"/>
                  <a:pt x="19035" y="20193"/>
                  <a:pt x="20094" y="19133"/>
                </a:cubicBezTo>
                <a:cubicBezTo>
                  <a:pt x="21173" y="18054"/>
                  <a:pt x="22021" y="16796"/>
                  <a:pt x="22614" y="15394"/>
                </a:cubicBezTo>
                <a:cubicBezTo>
                  <a:pt x="23230" y="13938"/>
                  <a:pt x="23542" y="12396"/>
                  <a:pt x="23542" y="10810"/>
                </a:cubicBezTo>
                <a:cubicBezTo>
                  <a:pt x="23542" y="9224"/>
                  <a:pt x="23230" y="7682"/>
                  <a:pt x="22614" y="6226"/>
                </a:cubicBezTo>
                <a:close/>
                <a:moveTo>
                  <a:pt x="11771" y="16107"/>
                </a:moveTo>
                <a:cubicBezTo>
                  <a:pt x="8846" y="16107"/>
                  <a:pt x="6474" y="13736"/>
                  <a:pt x="6474" y="10810"/>
                </a:cubicBezTo>
                <a:cubicBezTo>
                  <a:pt x="6474" y="7885"/>
                  <a:pt x="8846" y="5513"/>
                  <a:pt x="11771" y="5513"/>
                </a:cubicBezTo>
                <a:cubicBezTo>
                  <a:pt x="14697" y="5513"/>
                  <a:pt x="17068" y="7885"/>
                  <a:pt x="17068" y="10810"/>
                </a:cubicBezTo>
                <a:cubicBezTo>
                  <a:pt x="17068" y="13736"/>
                  <a:pt x="14697" y="16107"/>
                  <a:pt x="11771" y="16107"/>
                </a:cubicBezTo>
                <a:close/>
              </a:path>
            </a:pathLst>
          </a:custGeom>
          <a:gradFill>
            <a:gsLst>
              <a:gs pos="0">
                <a:srgbClr val="00C4A8"/>
              </a:gs>
              <a:gs pos="24000">
                <a:srgbClr val="40CE8D"/>
              </a:gs>
              <a:gs pos="46000">
                <a:srgbClr val="7FD872"/>
              </a:gs>
              <a:gs pos="50000">
                <a:srgbClr val="8BDA6D"/>
              </a:gs>
              <a:gs pos="69000">
                <a:srgbClr val="BCE158"/>
              </a:gs>
              <a:gs pos="88000">
                <a:srgbClr val="EAE945"/>
              </a:gs>
              <a:gs pos="99000">
                <a:srgbClr val="FFEC3C"/>
              </a:gs>
            </a:gsLst>
            <a:lin ang="2700000" scaled="1"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9D83A4EA-1EED-37C1-1442-53F4C2A4A4E0}"/>
              </a:ext>
            </a:extLst>
          </p:cNvPr>
          <p:cNvSpPr>
            <a:spLocks noSelect="1"/>
          </p:cNvSpPr>
          <p:nvPr userDrawn="1"/>
        </p:nvSpPr>
        <p:spPr>
          <a:xfrm>
            <a:off x="0" y="0"/>
            <a:ext cx="91449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/>
          </a:p>
        </p:txBody>
      </p:sp>
      <p:sp>
        <p:nvSpPr>
          <p:cNvPr id="6" name="Picture_placeholder JU 4  [PHJU] (JU-Free)">
            <a:extLst>
              <a:ext uri="{FF2B5EF4-FFF2-40B4-BE49-F238E27FC236}">
                <a16:creationId xmlns:a16="http://schemas.microsoft.com/office/drawing/2014/main" id="{D85807D4-5420-28AF-9C47-0CD0D891AD1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95825" y="1298947"/>
            <a:ext cx="2546801" cy="2545586"/>
          </a:xfrm>
          <a:custGeom>
            <a:avLst/>
            <a:gdLst>
              <a:gd name="connsiteX0" fmla="*/ 2546800 w 2546801"/>
              <a:gd name="connsiteY0" fmla="*/ 2545585 h 2545586"/>
              <a:gd name="connsiteX1" fmla="*/ 2546801 w 2546801"/>
              <a:gd name="connsiteY1" fmla="*/ 2545585 h 2545586"/>
              <a:gd name="connsiteX2" fmla="*/ 2546801 w 2546801"/>
              <a:gd name="connsiteY2" fmla="*/ 2545586 h 2545586"/>
              <a:gd name="connsiteX3" fmla="*/ 2546800 w 2546801"/>
              <a:gd name="connsiteY3" fmla="*/ 2545586 h 2545586"/>
              <a:gd name="connsiteX4" fmla="*/ 2546786 w 2546801"/>
              <a:gd name="connsiteY4" fmla="*/ 2545583 h 2545586"/>
              <a:gd name="connsiteX5" fmla="*/ 2546787 w 2546801"/>
              <a:gd name="connsiteY5" fmla="*/ 2545583 h 2545586"/>
              <a:gd name="connsiteX6" fmla="*/ 2546787 w 2546801"/>
              <a:gd name="connsiteY6" fmla="*/ 2545584 h 2545586"/>
              <a:gd name="connsiteX7" fmla="*/ 2546786 w 2546801"/>
              <a:gd name="connsiteY7" fmla="*/ 2545584 h 2545586"/>
              <a:gd name="connsiteX8" fmla="*/ 1273384 w 2546801"/>
              <a:gd name="connsiteY8" fmla="*/ 26 h 2545586"/>
              <a:gd name="connsiteX9" fmla="*/ 1273414 w 2546801"/>
              <a:gd name="connsiteY9" fmla="*/ 26 h 2545586"/>
              <a:gd name="connsiteX10" fmla="*/ 1403595 w 2546801"/>
              <a:gd name="connsiteY10" fmla="*/ 6597 h 2545586"/>
              <a:gd name="connsiteX11" fmla="*/ 2546773 w 2546801"/>
              <a:gd name="connsiteY11" fmla="*/ 1272804 h 2545586"/>
              <a:gd name="connsiteX12" fmla="*/ 1273399 w 2546801"/>
              <a:gd name="connsiteY12" fmla="*/ 2545582 h 2545586"/>
              <a:gd name="connsiteX13" fmla="*/ 6600 w 2546801"/>
              <a:gd name="connsiteY13" fmla="*/ 1402938 h 2545586"/>
              <a:gd name="connsiteX14" fmla="*/ 26 w 2546801"/>
              <a:gd name="connsiteY14" fmla="*/ 1272819 h 2545586"/>
              <a:gd name="connsiteX15" fmla="*/ 26 w 2546801"/>
              <a:gd name="connsiteY15" fmla="*/ 1272789 h 2545586"/>
              <a:gd name="connsiteX16" fmla="*/ 6600 w 2546801"/>
              <a:gd name="connsiteY16" fmla="*/ 1142670 h 2545586"/>
              <a:gd name="connsiteX17" fmla="*/ 1143205 w 2546801"/>
              <a:gd name="connsiteY17" fmla="*/ 6597 h 2545586"/>
              <a:gd name="connsiteX18" fmla="*/ 13 w 2546801"/>
              <a:gd name="connsiteY18" fmla="*/ 13 h 2545586"/>
              <a:gd name="connsiteX19" fmla="*/ 14 w 2546801"/>
              <a:gd name="connsiteY19" fmla="*/ 13 h 2545586"/>
              <a:gd name="connsiteX20" fmla="*/ 14 w 2546801"/>
              <a:gd name="connsiteY20" fmla="*/ 15 h 2545586"/>
              <a:gd name="connsiteX21" fmla="*/ 13 w 2546801"/>
              <a:gd name="connsiteY21" fmla="*/ 15 h 2545586"/>
              <a:gd name="connsiteX22" fmla="*/ 0 w 2546801"/>
              <a:gd name="connsiteY22" fmla="*/ 0 h 2545586"/>
              <a:gd name="connsiteX23" fmla="*/ 1 w 2546801"/>
              <a:gd name="connsiteY23" fmla="*/ 0 h 2545586"/>
              <a:gd name="connsiteX24" fmla="*/ 1 w 2546801"/>
              <a:gd name="connsiteY24" fmla="*/ 2 h 2545586"/>
              <a:gd name="connsiteX25" fmla="*/ 0 w 2546801"/>
              <a:gd name="connsiteY25" fmla="*/ 2 h 2545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546801" h="2545586">
                <a:moveTo>
                  <a:pt x="2546800" y="2545585"/>
                </a:moveTo>
                <a:lnTo>
                  <a:pt x="2546801" y="2545585"/>
                </a:lnTo>
                <a:lnTo>
                  <a:pt x="2546801" y="2545586"/>
                </a:lnTo>
                <a:lnTo>
                  <a:pt x="2546800" y="2545586"/>
                </a:lnTo>
                <a:close/>
                <a:moveTo>
                  <a:pt x="2546786" y="2545583"/>
                </a:moveTo>
                <a:lnTo>
                  <a:pt x="2546787" y="2545583"/>
                </a:lnTo>
                <a:lnTo>
                  <a:pt x="2546787" y="2545584"/>
                </a:lnTo>
                <a:lnTo>
                  <a:pt x="2546786" y="2545584"/>
                </a:lnTo>
                <a:close/>
                <a:moveTo>
                  <a:pt x="1273384" y="26"/>
                </a:moveTo>
                <a:lnTo>
                  <a:pt x="1273414" y="26"/>
                </a:lnTo>
                <a:lnTo>
                  <a:pt x="1403595" y="6597"/>
                </a:lnTo>
                <a:cubicBezTo>
                  <a:pt x="2045701" y="71776"/>
                  <a:pt x="2546773" y="613801"/>
                  <a:pt x="2546773" y="1272804"/>
                </a:cubicBezTo>
                <a:cubicBezTo>
                  <a:pt x="2546773" y="1975740"/>
                  <a:pt x="1976664" y="2545582"/>
                  <a:pt x="1273399" y="2545582"/>
                </a:cubicBezTo>
                <a:cubicBezTo>
                  <a:pt x="614089" y="2545582"/>
                  <a:pt x="71809" y="2044744"/>
                  <a:pt x="6600" y="1402938"/>
                </a:cubicBezTo>
                <a:lnTo>
                  <a:pt x="26" y="1272819"/>
                </a:lnTo>
                <a:lnTo>
                  <a:pt x="26" y="1272789"/>
                </a:lnTo>
                <a:lnTo>
                  <a:pt x="6600" y="1142670"/>
                </a:lnTo>
                <a:cubicBezTo>
                  <a:pt x="67462" y="543651"/>
                  <a:pt x="543905" y="67430"/>
                  <a:pt x="1143205" y="6597"/>
                </a:cubicBez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  <a:noFill/>
          <a:ln/>
        </p:spPr>
        <p:txBody>
          <a:bodyPr wrap="square" lIns="0" tIns="0" rIns="0" bIns="0" anchor="ctr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200" b="0"/>
            </a:lvl1pPr>
          </a:lstStyle>
          <a:p>
            <a:r>
              <a:rPr lang="en-GB"/>
              <a:t>[Picture]</a:t>
            </a:r>
          </a:p>
        </p:txBody>
      </p:sp>
      <p:sp>
        <p:nvSpPr>
          <p:cNvPr id="7" name="02_***Title 5">
            <a:extLst>
              <a:ext uri="{FF2B5EF4-FFF2-40B4-BE49-F238E27FC236}">
                <a16:creationId xmlns:a16="http://schemas.microsoft.com/office/drawing/2014/main" id="{DC4C7D7F-66E2-B5D8-AFF3-04AE9AE78E7A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1774440"/>
            <a:ext cx="3250800" cy="159444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[Title]</a:t>
            </a:r>
          </a:p>
        </p:txBody>
      </p:sp>
      <p:sp>
        <p:nvSpPr>
          <p:cNvPr id="9" name="Footer Placeholder 6">
            <a:extLst>
              <a:ext uri="{FF2B5EF4-FFF2-40B4-BE49-F238E27FC236}">
                <a16:creationId xmlns:a16="http://schemas.microsoft.com/office/drawing/2014/main" id="{AD868DE8-D3B6-28DF-2432-D61A0BD5E242}"/>
              </a:ext>
            </a:extLst>
          </p:cNvPr>
          <p:cNvSpPr>
            <a:spLocks noGrp="1" noSelect="1"/>
          </p:cNvSpPr>
          <p:nvPr>
            <p:ph type="ftr" sz="quarter" idx="16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13" name="New Freeform 5">
            <a:extLst>
              <a:ext uri="{FF2B5EF4-FFF2-40B4-BE49-F238E27FC236}">
                <a16:creationId xmlns:a16="http://schemas.microsoft.com/office/drawing/2014/main" id="{BAF9C898-D288-0027-EB86-2F01409D1547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358775" y="239714"/>
            <a:ext cx="1273175" cy="93663"/>
          </a:xfrm>
          <a:custGeom>
            <a:avLst/>
            <a:gdLst>
              <a:gd name="T0" fmla="*/ 5254 w 5351"/>
              <a:gd name="T1" fmla="*/ 104 h 392"/>
              <a:gd name="T2" fmla="*/ 5284 w 5351"/>
              <a:gd name="T3" fmla="*/ 80 h 392"/>
              <a:gd name="T4" fmla="*/ 5303 w 5351"/>
              <a:gd name="T5" fmla="*/ 284 h 392"/>
              <a:gd name="T6" fmla="*/ 5111 w 5351"/>
              <a:gd name="T7" fmla="*/ 303 h 392"/>
              <a:gd name="T8" fmla="*/ 4974 w 5351"/>
              <a:gd name="T9" fmla="*/ 131 h 392"/>
              <a:gd name="T10" fmla="*/ 5026 w 5351"/>
              <a:gd name="T11" fmla="*/ 72 h 392"/>
              <a:gd name="T12" fmla="*/ 4749 w 5351"/>
              <a:gd name="T13" fmla="*/ 116 h 392"/>
              <a:gd name="T14" fmla="*/ 4699 w 5351"/>
              <a:gd name="T15" fmla="*/ 129 h 392"/>
              <a:gd name="T16" fmla="*/ 4840 w 5351"/>
              <a:gd name="T17" fmla="*/ 88 h 392"/>
              <a:gd name="T18" fmla="*/ 4364 w 5351"/>
              <a:gd name="T19" fmla="*/ 76 h 392"/>
              <a:gd name="T20" fmla="*/ 4232 w 5351"/>
              <a:gd name="T21" fmla="*/ 72 h 392"/>
              <a:gd name="T22" fmla="*/ 4130 w 5351"/>
              <a:gd name="T23" fmla="*/ 303 h 392"/>
              <a:gd name="T24" fmla="*/ 4076 w 5351"/>
              <a:gd name="T25" fmla="*/ 76 h 392"/>
              <a:gd name="T26" fmla="*/ 3900 w 5351"/>
              <a:gd name="T27" fmla="*/ 220 h 392"/>
              <a:gd name="T28" fmla="*/ 4041 w 5351"/>
              <a:gd name="T29" fmla="*/ 76 h 392"/>
              <a:gd name="T30" fmla="*/ 3755 w 5351"/>
              <a:gd name="T31" fmla="*/ 104 h 392"/>
              <a:gd name="T32" fmla="*/ 3654 w 5351"/>
              <a:gd name="T33" fmla="*/ 190 h 392"/>
              <a:gd name="T34" fmla="*/ 3598 w 5351"/>
              <a:gd name="T35" fmla="*/ 76 h 392"/>
              <a:gd name="T36" fmla="*/ 3481 w 5351"/>
              <a:gd name="T37" fmla="*/ 356 h 392"/>
              <a:gd name="T38" fmla="*/ 3274 w 5351"/>
              <a:gd name="T39" fmla="*/ 76 h 392"/>
              <a:gd name="T40" fmla="*/ 3041 w 5351"/>
              <a:gd name="T41" fmla="*/ 76 h 392"/>
              <a:gd name="T42" fmla="*/ 2922 w 5351"/>
              <a:gd name="T43" fmla="*/ 264 h 392"/>
              <a:gd name="T44" fmla="*/ 2944 w 5351"/>
              <a:gd name="T45" fmla="*/ 148 h 392"/>
              <a:gd name="T46" fmla="*/ 2832 w 5351"/>
              <a:gd name="T47" fmla="*/ 292 h 392"/>
              <a:gd name="T48" fmla="*/ 2769 w 5351"/>
              <a:gd name="T49" fmla="*/ 108 h 392"/>
              <a:gd name="T50" fmla="*/ 2691 w 5351"/>
              <a:gd name="T51" fmla="*/ 76 h 392"/>
              <a:gd name="T52" fmla="*/ 2470 w 5351"/>
              <a:gd name="T53" fmla="*/ 257 h 392"/>
              <a:gd name="T54" fmla="*/ 2563 w 5351"/>
              <a:gd name="T55" fmla="*/ 231 h 392"/>
              <a:gd name="T56" fmla="*/ 2419 w 5351"/>
              <a:gd name="T57" fmla="*/ 248 h 392"/>
              <a:gd name="T58" fmla="*/ 2507 w 5351"/>
              <a:gd name="T59" fmla="*/ 361 h 392"/>
              <a:gd name="T60" fmla="*/ 2590 w 5351"/>
              <a:gd name="T61" fmla="*/ 356 h 392"/>
              <a:gd name="T62" fmla="*/ 2105 w 5351"/>
              <a:gd name="T63" fmla="*/ 233 h 392"/>
              <a:gd name="T64" fmla="*/ 2218 w 5351"/>
              <a:gd name="T65" fmla="*/ 88 h 392"/>
              <a:gd name="T66" fmla="*/ 2253 w 5351"/>
              <a:gd name="T67" fmla="*/ 251 h 392"/>
              <a:gd name="T68" fmla="*/ 1961 w 5351"/>
              <a:gd name="T69" fmla="*/ 279 h 392"/>
              <a:gd name="T70" fmla="*/ 2033 w 5351"/>
              <a:gd name="T71" fmla="*/ 76 h 392"/>
              <a:gd name="T72" fmla="*/ 1771 w 5351"/>
              <a:gd name="T73" fmla="*/ 201 h 392"/>
              <a:gd name="T74" fmla="*/ 1698 w 5351"/>
              <a:gd name="T75" fmla="*/ 276 h 392"/>
              <a:gd name="T76" fmla="*/ 1661 w 5351"/>
              <a:gd name="T77" fmla="*/ 81 h 392"/>
              <a:gd name="T78" fmla="*/ 1655 w 5351"/>
              <a:gd name="T79" fmla="*/ 136 h 392"/>
              <a:gd name="T80" fmla="*/ 1534 w 5351"/>
              <a:gd name="T81" fmla="*/ 299 h 392"/>
              <a:gd name="T82" fmla="*/ 1537 w 5351"/>
              <a:gd name="T83" fmla="*/ 76 h 392"/>
              <a:gd name="T84" fmla="*/ 1581 w 5351"/>
              <a:gd name="T85" fmla="*/ 270 h 392"/>
              <a:gd name="T86" fmla="*/ 1298 w 5351"/>
              <a:gd name="T87" fmla="*/ 132 h 392"/>
              <a:gd name="T88" fmla="*/ 1358 w 5351"/>
              <a:gd name="T89" fmla="*/ 73 h 392"/>
              <a:gd name="T90" fmla="*/ 1178 w 5351"/>
              <a:gd name="T91" fmla="*/ 170 h 392"/>
              <a:gd name="T92" fmla="*/ 1065 w 5351"/>
              <a:gd name="T93" fmla="*/ 292 h 392"/>
              <a:gd name="T94" fmla="*/ 1084 w 5351"/>
              <a:gd name="T95" fmla="*/ 267 h 392"/>
              <a:gd name="T96" fmla="*/ 972 w 5351"/>
              <a:gd name="T97" fmla="*/ 303 h 392"/>
              <a:gd name="T98" fmla="*/ 808 w 5351"/>
              <a:gd name="T99" fmla="*/ 147 h 392"/>
              <a:gd name="T100" fmla="*/ 713 w 5351"/>
              <a:gd name="T101" fmla="*/ 76 h 392"/>
              <a:gd name="T102" fmla="*/ 904 w 5351"/>
              <a:gd name="T103" fmla="*/ 73 h 392"/>
              <a:gd name="T104" fmla="*/ 458 w 5351"/>
              <a:gd name="T105" fmla="*/ 384 h 392"/>
              <a:gd name="T106" fmla="*/ 544 w 5351"/>
              <a:gd name="T107" fmla="*/ 256 h 392"/>
              <a:gd name="T108" fmla="*/ 296 w 5351"/>
              <a:gd name="T109" fmla="*/ 207 h 392"/>
              <a:gd name="T110" fmla="*/ 332 w 5351"/>
              <a:gd name="T111" fmla="*/ 73 h 392"/>
              <a:gd name="T112" fmla="*/ 380 w 5351"/>
              <a:gd name="T113" fmla="*/ 151 h 392"/>
              <a:gd name="T114" fmla="*/ 274 w 5351"/>
              <a:gd name="T115" fmla="*/ 300 h 392"/>
              <a:gd name="T116" fmla="*/ 406 w 5351"/>
              <a:gd name="T117" fmla="*/ 110 h 392"/>
              <a:gd name="T118" fmla="*/ 159 w 5351"/>
              <a:gd name="T119" fmla="*/ 63 h 392"/>
              <a:gd name="T120" fmla="*/ 100 w 5351"/>
              <a:gd name="T121" fmla="*/ 192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351" h="392">
                <a:moveTo>
                  <a:pt x="5310" y="235"/>
                </a:moveTo>
                <a:cubicBezTo>
                  <a:pt x="5305" y="247"/>
                  <a:pt x="5298" y="257"/>
                  <a:pt x="5289" y="265"/>
                </a:cubicBezTo>
                <a:cubicBezTo>
                  <a:pt x="5279" y="273"/>
                  <a:pt x="5268" y="275"/>
                  <a:pt x="5254" y="275"/>
                </a:cubicBezTo>
                <a:cubicBezTo>
                  <a:pt x="5239" y="275"/>
                  <a:pt x="5227" y="272"/>
                  <a:pt x="5218" y="264"/>
                </a:cubicBezTo>
                <a:cubicBezTo>
                  <a:pt x="5209" y="256"/>
                  <a:pt x="5201" y="246"/>
                  <a:pt x="5196" y="233"/>
                </a:cubicBezTo>
                <a:cubicBezTo>
                  <a:pt x="5191" y="220"/>
                  <a:pt x="5189" y="205"/>
                  <a:pt x="5189" y="189"/>
                </a:cubicBezTo>
                <a:cubicBezTo>
                  <a:pt x="5189" y="173"/>
                  <a:pt x="5191" y="159"/>
                  <a:pt x="5196" y="146"/>
                </a:cubicBezTo>
                <a:cubicBezTo>
                  <a:pt x="5201" y="133"/>
                  <a:pt x="5209" y="123"/>
                  <a:pt x="5218" y="115"/>
                </a:cubicBezTo>
                <a:cubicBezTo>
                  <a:pt x="5227" y="108"/>
                  <a:pt x="5239" y="104"/>
                  <a:pt x="5254" y="104"/>
                </a:cubicBezTo>
                <a:cubicBezTo>
                  <a:pt x="5268" y="104"/>
                  <a:pt x="5279" y="108"/>
                  <a:pt x="5289" y="115"/>
                </a:cubicBezTo>
                <a:cubicBezTo>
                  <a:pt x="5298" y="122"/>
                  <a:pt x="5305" y="131"/>
                  <a:pt x="5311" y="144"/>
                </a:cubicBezTo>
                <a:cubicBezTo>
                  <a:pt x="5316" y="158"/>
                  <a:pt x="5317" y="172"/>
                  <a:pt x="5317" y="189"/>
                </a:cubicBezTo>
                <a:cubicBezTo>
                  <a:pt x="5317" y="206"/>
                  <a:pt x="5316" y="221"/>
                  <a:pt x="5310" y="235"/>
                </a:cubicBezTo>
                <a:close/>
                <a:moveTo>
                  <a:pt x="5317" y="0"/>
                </a:moveTo>
                <a:cubicBezTo>
                  <a:pt x="5317" y="112"/>
                  <a:pt x="5317" y="112"/>
                  <a:pt x="5317" y="112"/>
                </a:cubicBezTo>
                <a:cubicBezTo>
                  <a:pt x="5314" y="112"/>
                  <a:pt x="5314" y="112"/>
                  <a:pt x="5314" y="112"/>
                </a:cubicBezTo>
                <a:cubicBezTo>
                  <a:pt x="5312" y="108"/>
                  <a:pt x="5308" y="103"/>
                  <a:pt x="5303" y="97"/>
                </a:cubicBezTo>
                <a:cubicBezTo>
                  <a:pt x="5299" y="90"/>
                  <a:pt x="5293" y="85"/>
                  <a:pt x="5284" y="80"/>
                </a:cubicBezTo>
                <a:cubicBezTo>
                  <a:pt x="5275" y="75"/>
                  <a:pt x="5264" y="73"/>
                  <a:pt x="5249" y="73"/>
                </a:cubicBezTo>
                <a:cubicBezTo>
                  <a:pt x="5232" y="73"/>
                  <a:pt x="5214" y="78"/>
                  <a:pt x="5200" y="87"/>
                </a:cubicBezTo>
                <a:cubicBezTo>
                  <a:pt x="5186" y="97"/>
                  <a:pt x="5175" y="110"/>
                  <a:pt x="5166" y="128"/>
                </a:cubicBezTo>
                <a:cubicBezTo>
                  <a:pt x="5159" y="145"/>
                  <a:pt x="5155" y="166"/>
                  <a:pt x="5155" y="190"/>
                </a:cubicBezTo>
                <a:cubicBezTo>
                  <a:pt x="5155" y="213"/>
                  <a:pt x="5159" y="235"/>
                  <a:pt x="5166" y="252"/>
                </a:cubicBezTo>
                <a:cubicBezTo>
                  <a:pt x="5175" y="270"/>
                  <a:pt x="5186" y="284"/>
                  <a:pt x="5200" y="293"/>
                </a:cubicBezTo>
                <a:cubicBezTo>
                  <a:pt x="5214" y="302"/>
                  <a:pt x="5231" y="307"/>
                  <a:pt x="5249" y="307"/>
                </a:cubicBezTo>
                <a:cubicBezTo>
                  <a:pt x="5264" y="307"/>
                  <a:pt x="5274" y="305"/>
                  <a:pt x="5283" y="300"/>
                </a:cubicBezTo>
                <a:cubicBezTo>
                  <a:pt x="5292" y="295"/>
                  <a:pt x="5298" y="289"/>
                  <a:pt x="5303" y="284"/>
                </a:cubicBezTo>
                <a:cubicBezTo>
                  <a:pt x="5308" y="276"/>
                  <a:pt x="5312" y="272"/>
                  <a:pt x="5314" y="268"/>
                </a:cubicBezTo>
                <a:cubicBezTo>
                  <a:pt x="5318" y="268"/>
                  <a:pt x="5318" y="268"/>
                  <a:pt x="5318" y="268"/>
                </a:cubicBezTo>
                <a:cubicBezTo>
                  <a:pt x="5318" y="303"/>
                  <a:pt x="5318" y="303"/>
                  <a:pt x="5318" y="303"/>
                </a:cubicBezTo>
                <a:cubicBezTo>
                  <a:pt x="5351" y="303"/>
                  <a:pt x="5351" y="303"/>
                  <a:pt x="5351" y="303"/>
                </a:cubicBezTo>
                <a:cubicBezTo>
                  <a:pt x="5351" y="0"/>
                  <a:pt x="5351" y="0"/>
                  <a:pt x="5351" y="0"/>
                </a:cubicBezTo>
                <a:lnTo>
                  <a:pt x="5317" y="0"/>
                </a:lnTo>
                <a:close/>
                <a:moveTo>
                  <a:pt x="5076" y="0"/>
                </a:moveTo>
                <a:cubicBezTo>
                  <a:pt x="5111" y="0"/>
                  <a:pt x="5111" y="0"/>
                  <a:pt x="5111" y="0"/>
                </a:cubicBezTo>
                <a:cubicBezTo>
                  <a:pt x="5111" y="303"/>
                  <a:pt x="5111" y="303"/>
                  <a:pt x="5111" y="303"/>
                </a:cubicBezTo>
                <a:cubicBezTo>
                  <a:pt x="5076" y="303"/>
                  <a:pt x="5076" y="303"/>
                  <a:pt x="5076" y="303"/>
                </a:cubicBezTo>
                <a:lnTo>
                  <a:pt x="5076" y="0"/>
                </a:lnTo>
                <a:close/>
                <a:moveTo>
                  <a:pt x="5035" y="72"/>
                </a:moveTo>
                <a:cubicBezTo>
                  <a:pt x="5039" y="72"/>
                  <a:pt x="5042" y="73"/>
                  <a:pt x="5044" y="73"/>
                </a:cubicBezTo>
                <a:cubicBezTo>
                  <a:pt x="5044" y="108"/>
                  <a:pt x="5044" y="108"/>
                  <a:pt x="5044" y="108"/>
                </a:cubicBezTo>
                <a:cubicBezTo>
                  <a:pt x="5043" y="108"/>
                  <a:pt x="5040" y="107"/>
                  <a:pt x="5036" y="107"/>
                </a:cubicBezTo>
                <a:cubicBezTo>
                  <a:pt x="5032" y="106"/>
                  <a:pt x="5028" y="106"/>
                  <a:pt x="5023" y="106"/>
                </a:cubicBezTo>
                <a:cubicBezTo>
                  <a:pt x="5012" y="106"/>
                  <a:pt x="5003" y="108"/>
                  <a:pt x="4994" y="113"/>
                </a:cubicBezTo>
                <a:cubicBezTo>
                  <a:pt x="4985" y="117"/>
                  <a:pt x="4979" y="124"/>
                  <a:pt x="4974" y="131"/>
                </a:cubicBezTo>
                <a:cubicBezTo>
                  <a:pt x="4970" y="140"/>
                  <a:pt x="4966" y="149"/>
                  <a:pt x="4966" y="159"/>
                </a:cubicBezTo>
                <a:cubicBezTo>
                  <a:pt x="4966" y="303"/>
                  <a:pt x="4966" y="303"/>
                  <a:pt x="4966" y="303"/>
                </a:cubicBezTo>
                <a:cubicBezTo>
                  <a:pt x="4933" y="303"/>
                  <a:pt x="4933" y="303"/>
                  <a:pt x="4933" y="303"/>
                </a:cubicBezTo>
                <a:cubicBezTo>
                  <a:pt x="4933" y="76"/>
                  <a:pt x="4933" y="76"/>
                  <a:pt x="4933" y="76"/>
                </a:cubicBezTo>
                <a:cubicBezTo>
                  <a:pt x="4965" y="76"/>
                  <a:pt x="4965" y="76"/>
                  <a:pt x="4965" y="76"/>
                </a:cubicBezTo>
                <a:cubicBezTo>
                  <a:pt x="4965" y="110"/>
                  <a:pt x="4965" y="110"/>
                  <a:pt x="4965" y="110"/>
                </a:cubicBezTo>
                <a:cubicBezTo>
                  <a:pt x="4968" y="110"/>
                  <a:pt x="4968" y="110"/>
                  <a:pt x="4968" y="110"/>
                </a:cubicBezTo>
                <a:cubicBezTo>
                  <a:pt x="4972" y="98"/>
                  <a:pt x="4980" y="89"/>
                  <a:pt x="4990" y="83"/>
                </a:cubicBezTo>
                <a:cubicBezTo>
                  <a:pt x="5001" y="76"/>
                  <a:pt x="5012" y="72"/>
                  <a:pt x="5026" y="72"/>
                </a:cubicBezTo>
                <a:cubicBezTo>
                  <a:pt x="5029" y="72"/>
                  <a:pt x="5031" y="72"/>
                  <a:pt x="5035" y="72"/>
                </a:cubicBezTo>
                <a:close/>
                <a:moveTo>
                  <a:pt x="4847" y="233"/>
                </a:moveTo>
                <a:cubicBezTo>
                  <a:pt x="4842" y="245"/>
                  <a:pt x="4835" y="256"/>
                  <a:pt x="4825" y="264"/>
                </a:cubicBezTo>
                <a:cubicBezTo>
                  <a:pt x="4815" y="272"/>
                  <a:pt x="4803" y="275"/>
                  <a:pt x="4788" y="275"/>
                </a:cubicBezTo>
                <a:cubicBezTo>
                  <a:pt x="4772" y="275"/>
                  <a:pt x="4760" y="272"/>
                  <a:pt x="4749" y="264"/>
                </a:cubicBezTo>
                <a:cubicBezTo>
                  <a:pt x="4740" y="256"/>
                  <a:pt x="4732" y="245"/>
                  <a:pt x="4728" y="233"/>
                </a:cubicBezTo>
                <a:cubicBezTo>
                  <a:pt x="4723" y="219"/>
                  <a:pt x="4720" y="205"/>
                  <a:pt x="4720" y="190"/>
                </a:cubicBezTo>
                <a:cubicBezTo>
                  <a:pt x="4720" y="175"/>
                  <a:pt x="4723" y="160"/>
                  <a:pt x="4728" y="148"/>
                </a:cubicBezTo>
                <a:cubicBezTo>
                  <a:pt x="4732" y="134"/>
                  <a:pt x="4740" y="125"/>
                  <a:pt x="4749" y="116"/>
                </a:cubicBezTo>
                <a:cubicBezTo>
                  <a:pt x="4760" y="108"/>
                  <a:pt x="4772" y="104"/>
                  <a:pt x="4788" y="104"/>
                </a:cubicBezTo>
                <a:cubicBezTo>
                  <a:pt x="4803" y="104"/>
                  <a:pt x="4815" y="108"/>
                  <a:pt x="4825" y="116"/>
                </a:cubicBezTo>
                <a:cubicBezTo>
                  <a:pt x="4835" y="125"/>
                  <a:pt x="4842" y="134"/>
                  <a:pt x="4847" y="148"/>
                </a:cubicBezTo>
                <a:cubicBezTo>
                  <a:pt x="4852" y="160"/>
                  <a:pt x="4855" y="175"/>
                  <a:pt x="4855" y="190"/>
                </a:cubicBezTo>
                <a:cubicBezTo>
                  <a:pt x="4855" y="205"/>
                  <a:pt x="4852" y="219"/>
                  <a:pt x="4847" y="233"/>
                </a:cubicBezTo>
                <a:close/>
                <a:moveTo>
                  <a:pt x="4840" y="88"/>
                </a:moveTo>
                <a:cubicBezTo>
                  <a:pt x="4825" y="78"/>
                  <a:pt x="4808" y="73"/>
                  <a:pt x="4788" y="73"/>
                </a:cubicBezTo>
                <a:cubicBezTo>
                  <a:pt x="4767" y="73"/>
                  <a:pt x="4749" y="78"/>
                  <a:pt x="4735" y="88"/>
                </a:cubicBezTo>
                <a:cubicBezTo>
                  <a:pt x="4720" y="98"/>
                  <a:pt x="4707" y="111"/>
                  <a:pt x="4699" y="129"/>
                </a:cubicBezTo>
                <a:cubicBezTo>
                  <a:pt x="4691" y="146"/>
                  <a:pt x="4686" y="167"/>
                  <a:pt x="4686" y="190"/>
                </a:cubicBezTo>
                <a:cubicBezTo>
                  <a:pt x="4686" y="213"/>
                  <a:pt x="4691" y="234"/>
                  <a:pt x="4699" y="251"/>
                </a:cubicBezTo>
                <a:cubicBezTo>
                  <a:pt x="4707" y="269"/>
                  <a:pt x="4720" y="283"/>
                  <a:pt x="4735" y="292"/>
                </a:cubicBezTo>
                <a:cubicBezTo>
                  <a:pt x="4749" y="302"/>
                  <a:pt x="4767" y="307"/>
                  <a:pt x="4788" y="307"/>
                </a:cubicBezTo>
                <a:cubicBezTo>
                  <a:pt x="4808" y="307"/>
                  <a:pt x="4825" y="302"/>
                  <a:pt x="4840" y="292"/>
                </a:cubicBezTo>
                <a:cubicBezTo>
                  <a:pt x="4856" y="283"/>
                  <a:pt x="4867" y="269"/>
                  <a:pt x="4876" y="251"/>
                </a:cubicBezTo>
                <a:cubicBezTo>
                  <a:pt x="4884" y="234"/>
                  <a:pt x="4888" y="213"/>
                  <a:pt x="4888" y="190"/>
                </a:cubicBezTo>
                <a:cubicBezTo>
                  <a:pt x="4888" y="167"/>
                  <a:pt x="4884" y="146"/>
                  <a:pt x="4876" y="129"/>
                </a:cubicBezTo>
                <a:cubicBezTo>
                  <a:pt x="4867" y="111"/>
                  <a:pt x="4856" y="98"/>
                  <a:pt x="4840" y="88"/>
                </a:cubicBezTo>
                <a:close/>
                <a:moveTo>
                  <a:pt x="4631" y="76"/>
                </a:moveTo>
                <a:cubicBezTo>
                  <a:pt x="4667" y="76"/>
                  <a:pt x="4667" y="76"/>
                  <a:pt x="4667" y="76"/>
                </a:cubicBezTo>
                <a:cubicBezTo>
                  <a:pt x="4599" y="303"/>
                  <a:pt x="4599" y="303"/>
                  <a:pt x="4599" y="303"/>
                </a:cubicBezTo>
                <a:cubicBezTo>
                  <a:pt x="4565" y="303"/>
                  <a:pt x="4565" y="303"/>
                  <a:pt x="4565" y="303"/>
                </a:cubicBezTo>
                <a:cubicBezTo>
                  <a:pt x="4516" y="129"/>
                  <a:pt x="4516" y="129"/>
                  <a:pt x="4516" y="129"/>
                </a:cubicBezTo>
                <a:cubicBezTo>
                  <a:pt x="4514" y="129"/>
                  <a:pt x="4514" y="129"/>
                  <a:pt x="4514" y="129"/>
                </a:cubicBezTo>
                <a:cubicBezTo>
                  <a:pt x="4465" y="303"/>
                  <a:pt x="4465" y="303"/>
                  <a:pt x="4465" y="303"/>
                </a:cubicBezTo>
                <a:cubicBezTo>
                  <a:pt x="4432" y="303"/>
                  <a:pt x="4432" y="303"/>
                  <a:pt x="4432" y="303"/>
                </a:cubicBezTo>
                <a:cubicBezTo>
                  <a:pt x="4364" y="76"/>
                  <a:pt x="4364" y="76"/>
                  <a:pt x="4364" y="76"/>
                </a:cubicBezTo>
                <a:cubicBezTo>
                  <a:pt x="4399" y="76"/>
                  <a:pt x="4399" y="76"/>
                  <a:pt x="4399" y="76"/>
                </a:cubicBezTo>
                <a:cubicBezTo>
                  <a:pt x="4448" y="249"/>
                  <a:pt x="4448" y="249"/>
                  <a:pt x="4448" y="249"/>
                </a:cubicBezTo>
                <a:cubicBezTo>
                  <a:pt x="4450" y="249"/>
                  <a:pt x="4450" y="249"/>
                  <a:pt x="4450" y="249"/>
                </a:cubicBezTo>
                <a:cubicBezTo>
                  <a:pt x="4498" y="76"/>
                  <a:pt x="4498" y="76"/>
                  <a:pt x="4498" y="76"/>
                </a:cubicBezTo>
                <a:cubicBezTo>
                  <a:pt x="4534" y="76"/>
                  <a:pt x="4534" y="76"/>
                  <a:pt x="4534" y="76"/>
                </a:cubicBezTo>
                <a:cubicBezTo>
                  <a:pt x="4581" y="248"/>
                  <a:pt x="4581" y="248"/>
                  <a:pt x="4581" y="248"/>
                </a:cubicBezTo>
                <a:cubicBezTo>
                  <a:pt x="4583" y="248"/>
                  <a:pt x="4583" y="248"/>
                  <a:pt x="4583" y="248"/>
                </a:cubicBezTo>
                <a:lnTo>
                  <a:pt x="4631" y="76"/>
                </a:lnTo>
                <a:close/>
                <a:moveTo>
                  <a:pt x="4232" y="72"/>
                </a:moveTo>
                <a:cubicBezTo>
                  <a:pt x="4236" y="72"/>
                  <a:pt x="4239" y="73"/>
                  <a:pt x="4241" y="73"/>
                </a:cubicBezTo>
                <a:cubicBezTo>
                  <a:pt x="4241" y="108"/>
                  <a:pt x="4241" y="108"/>
                  <a:pt x="4241" y="108"/>
                </a:cubicBezTo>
                <a:cubicBezTo>
                  <a:pt x="4240" y="108"/>
                  <a:pt x="4237" y="107"/>
                  <a:pt x="4233" y="107"/>
                </a:cubicBezTo>
                <a:cubicBezTo>
                  <a:pt x="4229" y="106"/>
                  <a:pt x="4225" y="106"/>
                  <a:pt x="4221" y="106"/>
                </a:cubicBezTo>
                <a:cubicBezTo>
                  <a:pt x="4209" y="106"/>
                  <a:pt x="4200" y="108"/>
                  <a:pt x="4191" y="113"/>
                </a:cubicBezTo>
                <a:cubicBezTo>
                  <a:pt x="4183" y="117"/>
                  <a:pt x="4177" y="124"/>
                  <a:pt x="4171" y="131"/>
                </a:cubicBezTo>
                <a:cubicBezTo>
                  <a:pt x="4167" y="140"/>
                  <a:pt x="4164" y="149"/>
                  <a:pt x="4164" y="159"/>
                </a:cubicBezTo>
                <a:cubicBezTo>
                  <a:pt x="4164" y="303"/>
                  <a:pt x="4164" y="303"/>
                  <a:pt x="4164" y="303"/>
                </a:cubicBezTo>
                <a:cubicBezTo>
                  <a:pt x="4130" y="303"/>
                  <a:pt x="4130" y="303"/>
                  <a:pt x="4130" y="303"/>
                </a:cubicBezTo>
                <a:cubicBezTo>
                  <a:pt x="4130" y="76"/>
                  <a:pt x="4130" y="76"/>
                  <a:pt x="4130" y="76"/>
                </a:cubicBezTo>
                <a:cubicBezTo>
                  <a:pt x="4163" y="76"/>
                  <a:pt x="4163" y="76"/>
                  <a:pt x="4163" y="76"/>
                </a:cubicBezTo>
                <a:cubicBezTo>
                  <a:pt x="4163" y="110"/>
                  <a:pt x="4163" y="110"/>
                  <a:pt x="4163" y="110"/>
                </a:cubicBezTo>
                <a:cubicBezTo>
                  <a:pt x="4165" y="110"/>
                  <a:pt x="4165" y="110"/>
                  <a:pt x="4165" y="110"/>
                </a:cubicBezTo>
                <a:cubicBezTo>
                  <a:pt x="4169" y="98"/>
                  <a:pt x="4177" y="89"/>
                  <a:pt x="4187" y="83"/>
                </a:cubicBezTo>
                <a:cubicBezTo>
                  <a:pt x="4198" y="76"/>
                  <a:pt x="4210" y="72"/>
                  <a:pt x="4224" y="72"/>
                </a:cubicBezTo>
                <a:lnTo>
                  <a:pt x="4232" y="72"/>
                </a:lnTo>
                <a:close/>
                <a:moveTo>
                  <a:pt x="4041" y="76"/>
                </a:moveTo>
                <a:cubicBezTo>
                  <a:pt x="4076" y="76"/>
                  <a:pt x="4076" y="76"/>
                  <a:pt x="4076" y="76"/>
                </a:cubicBezTo>
                <a:cubicBezTo>
                  <a:pt x="4076" y="303"/>
                  <a:pt x="4076" y="303"/>
                  <a:pt x="4076" y="303"/>
                </a:cubicBezTo>
                <a:cubicBezTo>
                  <a:pt x="4041" y="303"/>
                  <a:pt x="4041" y="303"/>
                  <a:pt x="4041" y="303"/>
                </a:cubicBezTo>
                <a:cubicBezTo>
                  <a:pt x="4041" y="264"/>
                  <a:pt x="4041" y="264"/>
                  <a:pt x="4041" y="264"/>
                </a:cubicBezTo>
                <a:cubicBezTo>
                  <a:pt x="4039" y="264"/>
                  <a:pt x="4039" y="264"/>
                  <a:pt x="4039" y="264"/>
                </a:cubicBezTo>
                <a:cubicBezTo>
                  <a:pt x="4033" y="275"/>
                  <a:pt x="4026" y="285"/>
                  <a:pt x="4014" y="293"/>
                </a:cubicBezTo>
                <a:cubicBezTo>
                  <a:pt x="4004" y="301"/>
                  <a:pt x="3989" y="306"/>
                  <a:pt x="3972" y="306"/>
                </a:cubicBezTo>
                <a:cubicBezTo>
                  <a:pt x="3959" y="306"/>
                  <a:pt x="3946" y="302"/>
                  <a:pt x="3936" y="296"/>
                </a:cubicBezTo>
                <a:cubicBezTo>
                  <a:pt x="3924" y="290"/>
                  <a:pt x="3916" y="281"/>
                  <a:pt x="3910" y="268"/>
                </a:cubicBezTo>
                <a:cubicBezTo>
                  <a:pt x="3903" y="255"/>
                  <a:pt x="3900" y="240"/>
                  <a:pt x="3900" y="220"/>
                </a:cubicBezTo>
                <a:cubicBezTo>
                  <a:pt x="3900" y="76"/>
                  <a:pt x="3900" y="76"/>
                  <a:pt x="3900" y="76"/>
                </a:cubicBezTo>
                <a:cubicBezTo>
                  <a:pt x="3935" y="76"/>
                  <a:pt x="3935" y="76"/>
                  <a:pt x="3935" y="76"/>
                </a:cubicBezTo>
                <a:cubicBezTo>
                  <a:pt x="3935" y="217"/>
                  <a:pt x="3935" y="217"/>
                  <a:pt x="3935" y="217"/>
                </a:cubicBezTo>
                <a:cubicBezTo>
                  <a:pt x="3935" y="234"/>
                  <a:pt x="3940" y="247"/>
                  <a:pt x="3948" y="257"/>
                </a:cubicBezTo>
                <a:cubicBezTo>
                  <a:pt x="3958" y="267"/>
                  <a:pt x="3969" y="272"/>
                  <a:pt x="3984" y="272"/>
                </a:cubicBezTo>
                <a:cubicBezTo>
                  <a:pt x="3992" y="272"/>
                  <a:pt x="4001" y="270"/>
                  <a:pt x="4010" y="265"/>
                </a:cubicBezTo>
                <a:cubicBezTo>
                  <a:pt x="4018" y="261"/>
                  <a:pt x="4026" y="254"/>
                  <a:pt x="4032" y="244"/>
                </a:cubicBezTo>
                <a:cubicBezTo>
                  <a:pt x="4038" y="236"/>
                  <a:pt x="4041" y="224"/>
                  <a:pt x="4041" y="210"/>
                </a:cubicBezTo>
                <a:lnTo>
                  <a:pt x="4041" y="76"/>
                </a:lnTo>
                <a:close/>
                <a:moveTo>
                  <a:pt x="3815" y="233"/>
                </a:moveTo>
                <a:cubicBezTo>
                  <a:pt x="3810" y="245"/>
                  <a:pt x="3803" y="256"/>
                  <a:pt x="3793" y="264"/>
                </a:cubicBezTo>
                <a:cubicBezTo>
                  <a:pt x="3783" y="272"/>
                  <a:pt x="3770" y="275"/>
                  <a:pt x="3755" y="275"/>
                </a:cubicBezTo>
                <a:cubicBezTo>
                  <a:pt x="3739" y="275"/>
                  <a:pt x="3727" y="272"/>
                  <a:pt x="3718" y="264"/>
                </a:cubicBezTo>
                <a:cubicBezTo>
                  <a:pt x="3708" y="256"/>
                  <a:pt x="3700" y="245"/>
                  <a:pt x="3696" y="233"/>
                </a:cubicBezTo>
                <a:cubicBezTo>
                  <a:pt x="3691" y="219"/>
                  <a:pt x="3689" y="205"/>
                  <a:pt x="3689" y="190"/>
                </a:cubicBezTo>
                <a:cubicBezTo>
                  <a:pt x="3689" y="175"/>
                  <a:pt x="3691" y="160"/>
                  <a:pt x="3696" y="148"/>
                </a:cubicBezTo>
                <a:cubicBezTo>
                  <a:pt x="3700" y="134"/>
                  <a:pt x="3708" y="125"/>
                  <a:pt x="3718" y="116"/>
                </a:cubicBezTo>
                <a:cubicBezTo>
                  <a:pt x="3727" y="108"/>
                  <a:pt x="3739" y="104"/>
                  <a:pt x="3755" y="104"/>
                </a:cubicBezTo>
                <a:cubicBezTo>
                  <a:pt x="3770" y="104"/>
                  <a:pt x="3783" y="108"/>
                  <a:pt x="3793" y="116"/>
                </a:cubicBezTo>
                <a:cubicBezTo>
                  <a:pt x="3803" y="125"/>
                  <a:pt x="3810" y="134"/>
                  <a:pt x="3815" y="148"/>
                </a:cubicBezTo>
                <a:cubicBezTo>
                  <a:pt x="3820" y="160"/>
                  <a:pt x="3822" y="175"/>
                  <a:pt x="3822" y="190"/>
                </a:cubicBezTo>
                <a:cubicBezTo>
                  <a:pt x="3822" y="205"/>
                  <a:pt x="3820" y="219"/>
                  <a:pt x="3815" y="233"/>
                </a:cubicBezTo>
                <a:close/>
                <a:moveTo>
                  <a:pt x="3808" y="88"/>
                </a:moveTo>
                <a:cubicBezTo>
                  <a:pt x="3793" y="78"/>
                  <a:pt x="3775" y="73"/>
                  <a:pt x="3755" y="73"/>
                </a:cubicBezTo>
                <a:cubicBezTo>
                  <a:pt x="3735" y="73"/>
                  <a:pt x="3718" y="78"/>
                  <a:pt x="3702" y="88"/>
                </a:cubicBezTo>
                <a:cubicBezTo>
                  <a:pt x="3687" y="98"/>
                  <a:pt x="3676" y="111"/>
                  <a:pt x="3667" y="129"/>
                </a:cubicBezTo>
                <a:cubicBezTo>
                  <a:pt x="3658" y="146"/>
                  <a:pt x="3654" y="167"/>
                  <a:pt x="3654" y="190"/>
                </a:cubicBezTo>
                <a:cubicBezTo>
                  <a:pt x="3654" y="213"/>
                  <a:pt x="3658" y="234"/>
                  <a:pt x="3667" y="251"/>
                </a:cubicBezTo>
                <a:cubicBezTo>
                  <a:pt x="3676" y="269"/>
                  <a:pt x="3687" y="283"/>
                  <a:pt x="3702" y="292"/>
                </a:cubicBezTo>
                <a:cubicBezTo>
                  <a:pt x="3718" y="302"/>
                  <a:pt x="3735" y="307"/>
                  <a:pt x="3755" y="307"/>
                </a:cubicBezTo>
                <a:cubicBezTo>
                  <a:pt x="3775" y="307"/>
                  <a:pt x="3793" y="302"/>
                  <a:pt x="3808" y="292"/>
                </a:cubicBezTo>
                <a:cubicBezTo>
                  <a:pt x="3823" y="283"/>
                  <a:pt x="3836" y="269"/>
                  <a:pt x="3844" y="251"/>
                </a:cubicBezTo>
                <a:cubicBezTo>
                  <a:pt x="3851" y="234"/>
                  <a:pt x="3856" y="213"/>
                  <a:pt x="3856" y="190"/>
                </a:cubicBezTo>
                <a:cubicBezTo>
                  <a:pt x="3856" y="167"/>
                  <a:pt x="3851" y="146"/>
                  <a:pt x="3844" y="129"/>
                </a:cubicBezTo>
                <a:cubicBezTo>
                  <a:pt x="3836" y="111"/>
                  <a:pt x="3823" y="98"/>
                  <a:pt x="3808" y="88"/>
                </a:cubicBezTo>
                <a:close/>
                <a:moveTo>
                  <a:pt x="3598" y="76"/>
                </a:moveTo>
                <a:cubicBezTo>
                  <a:pt x="3635" y="76"/>
                  <a:pt x="3635" y="76"/>
                  <a:pt x="3635" y="76"/>
                </a:cubicBezTo>
                <a:cubicBezTo>
                  <a:pt x="3541" y="336"/>
                  <a:pt x="3541" y="336"/>
                  <a:pt x="3541" y="336"/>
                </a:cubicBezTo>
                <a:cubicBezTo>
                  <a:pt x="3537" y="347"/>
                  <a:pt x="3531" y="356"/>
                  <a:pt x="3525" y="364"/>
                </a:cubicBezTo>
                <a:cubicBezTo>
                  <a:pt x="3519" y="372"/>
                  <a:pt x="3512" y="378"/>
                  <a:pt x="3503" y="382"/>
                </a:cubicBezTo>
                <a:cubicBezTo>
                  <a:pt x="3495" y="386"/>
                  <a:pt x="3486" y="387"/>
                  <a:pt x="3475" y="387"/>
                </a:cubicBezTo>
                <a:cubicBezTo>
                  <a:pt x="3470" y="387"/>
                  <a:pt x="3464" y="387"/>
                  <a:pt x="3460" y="386"/>
                </a:cubicBezTo>
                <a:cubicBezTo>
                  <a:pt x="3455" y="385"/>
                  <a:pt x="3453" y="385"/>
                  <a:pt x="3451" y="384"/>
                </a:cubicBezTo>
                <a:cubicBezTo>
                  <a:pt x="3459" y="353"/>
                  <a:pt x="3459" y="353"/>
                  <a:pt x="3459" y="353"/>
                </a:cubicBezTo>
                <a:cubicBezTo>
                  <a:pt x="3468" y="355"/>
                  <a:pt x="3475" y="356"/>
                  <a:pt x="3481" y="356"/>
                </a:cubicBezTo>
                <a:cubicBezTo>
                  <a:pt x="3488" y="355"/>
                  <a:pt x="3494" y="352"/>
                  <a:pt x="3498" y="346"/>
                </a:cubicBezTo>
                <a:cubicBezTo>
                  <a:pt x="3503" y="341"/>
                  <a:pt x="3508" y="333"/>
                  <a:pt x="3512" y="321"/>
                </a:cubicBezTo>
                <a:cubicBezTo>
                  <a:pt x="3519" y="304"/>
                  <a:pt x="3519" y="304"/>
                  <a:pt x="3519" y="304"/>
                </a:cubicBezTo>
                <a:cubicBezTo>
                  <a:pt x="3436" y="76"/>
                  <a:pt x="3436" y="76"/>
                  <a:pt x="3436" y="76"/>
                </a:cubicBezTo>
                <a:cubicBezTo>
                  <a:pt x="3473" y="76"/>
                  <a:pt x="3473" y="76"/>
                  <a:pt x="3473" y="76"/>
                </a:cubicBezTo>
                <a:cubicBezTo>
                  <a:pt x="3535" y="256"/>
                  <a:pt x="3535" y="256"/>
                  <a:pt x="3535" y="256"/>
                </a:cubicBezTo>
                <a:cubicBezTo>
                  <a:pt x="3537" y="256"/>
                  <a:pt x="3537" y="256"/>
                  <a:pt x="3537" y="256"/>
                </a:cubicBezTo>
                <a:lnTo>
                  <a:pt x="3598" y="76"/>
                </a:lnTo>
                <a:close/>
                <a:moveTo>
                  <a:pt x="3274" y="76"/>
                </a:moveTo>
                <a:cubicBezTo>
                  <a:pt x="3309" y="76"/>
                  <a:pt x="3309" y="76"/>
                  <a:pt x="3309" y="76"/>
                </a:cubicBezTo>
                <a:cubicBezTo>
                  <a:pt x="3241" y="303"/>
                  <a:pt x="3241" y="303"/>
                  <a:pt x="3241" y="303"/>
                </a:cubicBezTo>
                <a:cubicBezTo>
                  <a:pt x="3208" y="303"/>
                  <a:pt x="3208" y="303"/>
                  <a:pt x="3208" y="303"/>
                </a:cubicBezTo>
                <a:cubicBezTo>
                  <a:pt x="3159" y="129"/>
                  <a:pt x="3159" y="129"/>
                  <a:pt x="3159" y="129"/>
                </a:cubicBezTo>
                <a:cubicBezTo>
                  <a:pt x="3156" y="129"/>
                  <a:pt x="3156" y="129"/>
                  <a:pt x="3156" y="129"/>
                </a:cubicBezTo>
                <a:cubicBezTo>
                  <a:pt x="3107" y="303"/>
                  <a:pt x="3107" y="303"/>
                  <a:pt x="3107" y="303"/>
                </a:cubicBezTo>
                <a:cubicBezTo>
                  <a:pt x="3074" y="303"/>
                  <a:pt x="3074" y="303"/>
                  <a:pt x="3074" y="303"/>
                </a:cubicBezTo>
                <a:cubicBezTo>
                  <a:pt x="3006" y="76"/>
                  <a:pt x="3006" y="76"/>
                  <a:pt x="3006" y="76"/>
                </a:cubicBezTo>
                <a:cubicBezTo>
                  <a:pt x="3041" y="76"/>
                  <a:pt x="3041" y="76"/>
                  <a:pt x="3041" y="76"/>
                </a:cubicBezTo>
                <a:cubicBezTo>
                  <a:pt x="3089" y="249"/>
                  <a:pt x="3089" y="249"/>
                  <a:pt x="3089" y="249"/>
                </a:cubicBezTo>
                <a:cubicBezTo>
                  <a:pt x="3092" y="249"/>
                  <a:pt x="3092" y="249"/>
                  <a:pt x="3092" y="249"/>
                </a:cubicBezTo>
                <a:cubicBezTo>
                  <a:pt x="3140" y="76"/>
                  <a:pt x="3140" y="76"/>
                  <a:pt x="3140" y="76"/>
                </a:cubicBezTo>
                <a:cubicBezTo>
                  <a:pt x="3176" y="76"/>
                  <a:pt x="3176" y="76"/>
                  <a:pt x="3176" y="76"/>
                </a:cubicBezTo>
                <a:cubicBezTo>
                  <a:pt x="3223" y="248"/>
                  <a:pt x="3223" y="248"/>
                  <a:pt x="3223" y="248"/>
                </a:cubicBezTo>
                <a:cubicBezTo>
                  <a:pt x="3225" y="248"/>
                  <a:pt x="3225" y="248"/>
                  <a:pt x="3225" y="248"/>
                </a:cubicBezTo>
                <a:lnTo>
                  <a:pt x="3274" y="76"/>
                </a:lnTo>
                <a:close/>
                <a:moveTo>
                  <a:pt x="2944" y="233"/>
                </a:moveTo>
                <a:cubicBezTo>
                  <a:pt x="2940" y="245"/>
                  <a:pt x="2933" y="256"/>
                  <a:pt x="2922" y="264"/>
                </a:cubicBezTo>
                <a:cubicBezTo>
                  <a:pt x="2913" y="272"/>
                  <a:pt x="2900" y="275"/>
                  <a:pt x="2885" y="275"/>
                </a:cubicBezTo>
                <a:cubicBezTo>
                  <a:pt x="2870" y="275"/>
                  <a:pt x="2857" y="272"/>
                  <a:pt x="2848" y="264"/>
                </a:cubicBezTo>
                <a:cubicBezTo>
                  <a:pt x="2837" y="256"/>
                  <a:pt x="2830" y="245"/>
                  <a:pt x="2826" y="233"/>
                </a:cubicBezTo>
                <a:cubicBezTo>
                  <a:pt x="2821" y="219"/>
                  <a:pt x="2818" y="205"/>
                  <a:pt x="2818" y="190"/>
                </a:cubicBezTo>
                <a:cubicBezTo>
                  <a:pt x="2818" y="175"/>
                  <a:pt x="2821" y="160"/>
                  <a:pt x="2826" y="148"/>
                </a:cubicBezTo>
                <a:cubicBezTo>
                  <a:pt x="2830" y="134"/>
                  <a:pt x="2837" y="125"/>
                  <a:pt x="2848" y="116"/>
                </a:cubicBezTo>
                <a:cubicBezTo>
                  <a:pt x="2857" y="108"/>
                  <a:pt x="2870" y="104"/>
                  <a:pt x="2885" y="104"/>
                </a:cubicBezTo>
                <a:cubicBezTo>
                  <a:pt x="2900" y="104"/>
                  <a:pt x="2913" y="108"/>
                  <a:pt x="2922" y="116"/>
                </a:cubicBezTo>
                <a:cubicBezTo>
                  <a:pt x="2933" y="125"/>
                  <a:pt x="2940" y="134"/>
                  <a:pt x="2944" y="148"/>
                </a:cubicBezTo>
                <a:cubicBezTo>
                  <a:pt x="2949" y="160"/>
                  <a:pt x="2952" y="175"/>
                  <a:pt x="2952" y="190"/>
                </a:cubicBezTo>
                <a:cubicBezTo>
                  <a:pt x="2952" y="205"/>
                  <a:pt x="2949" y="219"/>
                  <a:pt x="2944" y="233"/>
                </a:cubicBezTo>
                <a:close/>
                <a:moveTo>
                  <a:pt x="2938" y="88"/>
                </a:moveTo>
                <a:cubicBezTo>
                  <a:pt x="2922" y="78"/>
                  <a:pt x="2905" y="73"/>
                  <a:pt x="2885" y="73"/>
                </a:cubicBezTo>
                <a:cubicBezTo>
                  <a:pt x="2865" y="73"/>
                  <a:pt x="2848" y="78"/>
                  <a:pt x="2832" y="88"/>
                </a:cubicBezTo>
                <a:cubicBezTo>
                  <a:pt x="2817" y="98"/>
                  <a:pt x="2806" y="111"/>
                  <a:pt x="2797" y="129"/>
                </a:cubicBezTo>
                <a:cubicBezTo>
                  <a:pt x="2788" y="146"/>
                  <a:pt x="2784" y="167"/>
                  <a:pt x="2784" y="190"/>
                </a:cubicBezTo>
                <a:cubicBezTo>
                  <a:pt x="2784" y="213"/>
                  <a:pt x="2788" y="234"/>
                  <a:pt x="2797" y="251"/>
                </a:cubicBezTo>
                <a:cubicBezTo>
                  <a:pt x="2806" y="269"/>
                  <a:pt x="2817" y="283"/>
                  <a:pt x="2832" y="292"/>
                </a:cubicBezTo>
                <a:cubicBezTo>
                  <a:pt x="2848" y="302"/>
                  <a:pt x="2865" y="307"/>
                  <a:pt x="2885" y="307"/>
                </a:cubicBezTo>
                <a:cubicBezTo>
                  <a:pt x="2905" y="307"/>
                  <a:pt x="2922" y="302"/>
                  <a:pt x="2938" y="292"/>
                </a:cubicBezTo>
                <a:cubicBezTo>
                  <a:pt x="2953" y="283"/>
                  <a:pt x="2964" y="269"/>
                  <a:pt x="2973" y="251"/>
                </a:cubicBezTo>
                <a:cubicBezTo>
                  <a:pt x="2982" y="234"/>
                  <a:pt x="2986" y="213"/>
                  <a:pt x="2986" y="190"/>
                </a:cubicBezTo>
                <a:cubicBezTo>
                  <a:pt x="2986" y="167"/>
                  <a:pt x="2982" y="146"/>
                  <a:pt x="2973" y="129"/>
                </a:cubicBezTo>
                <a:cubicBezTo>
                  <a:pt x="2964" y="111"/>
                  <a:pt x="2953" y="98"/>
                  <a:pt x="2938" y="88"/>
                </a:cubicBezTo>
                <a:close/>
                <a:moveTo>
                  <a:pt x="2761" y="72"/>
                </a:moveTo>
                <a:cubicBezTo>
                  <a:pt x="2764" y="72"/>
                  <a:pt x="2767" y="73"/>
                  <a:pt x="2769" y="73"/>
                </a:cubicBezTo>
                <a:cubicBezTo>
                  <a:pt x="2769" y="108"/>
                  <a:pt x="2769" y="108"/>
                  <a:pt x="2769" y="108"/>
                </a:cubicBezTo>
                <a:cubicBezTo>
                  <a:pt x="2768" y="108"/>
                  <a:pt x="2765" y="107"/>
                  <a:pt x="2762" y="107"/>
                </a:cubicBezTo>
                <a:cubicBezTo>
                  <a:pt x="2757" y="106"/>
                  <a:pt x="2753" y="106"/>
                  <a:pt x="2748" y="106"/>
                </a:cubicBezTo>
                <a:cubicBezTo>
                  <a:pt x="2738" y="106"/>
                  <a:pt x="2728" y="108"/>
                  <a:pt x="2720" y="113"/>
                </a:cubicBezTo>
                <a:cubicBezTo>
                  <a:pt x="2711" y="117"/>
                  <a:pt x="2704" y="124"/>
                  <a:pt x="2699" y="131"/>
                </a:cubicBezTo>
                <a:cubicBezTo>
                  <a:pt x="2695" y="140"/>
                  <a:pt x="2692" y="149"/>
                  <a:pt x="2692" y="159"/>
                </a:cubicBezTo>
                <a:cubicBezTo>
                  <a:pt x="2692" y="303"/>
                  <a:pt x="2692" y="303"/>
                  <a:pt x="2692" y="303"/>
                </a:cubicBezTo>
                <a:cubicBezTo>
                  <a:pt x="2657" y="303"/>
                  <a:pt x="2657" y="303"/>
                  <a:pt x="2657" y="303"/>
                </a:cubicBezTo>
                <a:cubicBezTo>
                  <a:pt x="2657" y="76"/>
                  <a:pt x="2657" y="76"/>
                  <a:pt x="2657" y="76"/>
                </a:cubicBezTo>
                <a:cubicBezTo>
                  <a:pt x="2691" y="76"/>
                  <a:pt x="2691" y="76"/>
                  <a:pt x="2691" y="76"/>
                </a:cubicBezTo>
                <a:cubicBezTo>
                  <a:pt x="2691" y="110"/>
                  <a:pt x="2691" y="110"/>
                  <a:pt x="2691" y="110"/>
                </a:cubicBezTo>
                <a:cubicBezTo>
                  <a:pt x="2693" y="110"/>
                  <a:pt x="2693" y="110"/>
                  <a:pt x="2693" y="110"/>
                </a:cubicBezTo>
                <a:cubicBezTo>
                  <a:pt x="2697" y="98"/>
                  <a:pt x="2704" y="89"/>
                  <a:pt x="2715" y="83"/>
                </a:cubicBezTo>
                <a:cubicBezTo>
                  <a:pt x="2726" y="76"/>
                  <a:pt x="2738" y="72"/>
                  <a:pt x="2751" y="72"/>
                </a:cubicBezTo>
                <a:cubicBezTo>
                  <a:pt x="2754" y="72"/>
                  <a:pt x="2757" y="72"/>
                  <a:pt x="2761" y="72"/>
                </a:cubicBezTo>
                <a:close/>
                <a:moveTo>
                  <a:pt x="2563" y="231"/>
                </a:moveTo>
                <a:cubicBezTo>
                  <a:pt x="2557" y="243"/>
                  <a:pt x="2550" y="251"/>
                  <a:pt x="2541" y="258"/>
                </a:cubicBezTo>
                <a:cubicBezTo>
                  <a:pt x="2531" y="265"/>
                  <a:pt x="2519" y="268"/>
                  <a:pt x="2506" y="268"/>
                </a:cubicBezTo>
                <a:cubicBezTo>
                  <a:pt x="2492" y="268"/>
                  <a:pt x="2479" y="264"/>
                  <a:pt x="2470" y="257"/>
                </a:cubicBezTo>
                <a:cubicBezTo>
                  <a:pt x="2460" y="250"/>
                  <a:pt x="2453" y="242"/>
                  <a:pt x="2448" y="229"/>
                </a:cubicBezTo>
                <a:cubicBezTo>
                  <a:pt x="2443" y="217"/>
                  <a:pt x="2441" y="203"/>
                  <a:pt x="2441" y="187"/>
                </a:cubicBezTo>
                <a:cubicBezTo>
                  <a:pt x="2441" y="172"/>
                  <a:pt x="2443" y="158"/>
                  <a:pt x="2448" y="145"/>
                </a:cubicBezTo>
                <a:cubicBezTo>
                  <a:pt x="2453" y="132"/>
                  <a:pt x="2460" y="123"/>
                  <a:pt x="2470" y="115"/>
                </a:cubicBezTo>
                <a:cubicBezTo>
                  <a:pt x="2479" y="108"/>
                  <a:pt x="2491" y="104"/>
                  <a:pt x="2506" y="104"/>
                </a:cubicBezTo>
                <a:cubicBezTo>
                  <a:pt x="2519" y="104"/>
                  <a:pt x="2531" y="108"/>
                  <a:pt x="2541" y="115"/>
                </a:cubicBezTo>
                <a:cubicBezTo>
                  <a:pt x="2550" y="122"/>
                  <a:pt x="2558" y="131"/>
                  <a:pt x="2563" y="144"/>
                </a:cubicBezTo>
                <a:cubicBezTo>
                  <a:pt x="2567" y="157"/>
                  <a:pt x="2569" y="171"/>
                  <a:pt x="2569" y="187"/>
                </a:cubicBezTo>
                <a:cubicBezTo>
                  <a:pt x="2569" y="204"/>
                  <a:pt x="2567" y="218"/>
                  <a:pt x="2563" y="231"/>
                </a:cubicBezTo>
                <a:close/>
                <a:moveTo>
                  <a:pt x="2570" y="112"/>
                </a:moveTo>
                <a:cubicBezTo>
                  <a:pt x="2566" y="112"/>
                  <a:pt x="2566" y="112"/>
                  <a:pt x="2566" y="112"/>
                </a:cubicBezTo>
                <a:cubicBezTo>
                  <a:pt x="2564" y="108"/>
                  <a:pt x="2561" y="103"/>
                  <a:pt x="2556" y="97"/>
                </a:cubicBezTo>
                <a:cubicBezTo>
                  <a:pt x="2551" y="90"/>
                  <a:pt x="2544" y="85"/>
                  <a:pt x="2537" y="80"/>
                </a:cubicBezTo>
                <a:cubicBezTo>
                  <a:pt x="2528" y="75"/>
                  <a:pt x="2517" y="73"/>
                  <a:pt x="2501" y="73"/>
                </a:cubicBezTo>
                <a:cubicBezTo>
                  <a:pt x="2483" y="73"/>
                  <a:pt x="2467" y="78"/>
                  <a:pt x="2453" y="87"/>
                </a:cubicBezTo>
                <a:cubicBezTo>
                  <a:pt x="2438" y="97"/>
                  <a:pt x="2427" y="110"/>
                  <a:pt x="2419" y="128"/>
                </a:cubicBezTo>
                <a:cubicBezTo>
                  <a:pt x="2410" y="144"/>
                  <a:pt x="2407" y="165"/>
                  <a:pt x="2407" y="188"/>
                </a:cubicBezTo>
                <a:cubicBezTo>
                  <a:pt x="2407" y="212"/>
                  <a:pt x="2410" y="232"/>
                  <a:pt x="2419" y="248"/>
                </a:cubicBezTo>
                <a:cubicBezTo>
                  <a:pt x="2428" y="265"/>
                  <a:pt x="2438" y="277"/>
                  <a:pt x="2453" y="286"/>
                </a:cubicBezTo>
                <a:cubicBezTo>
                  <a:pt x="2467" y="294"/>
                  <a:pt x="2483" y="299"/>
                  <a:pt x="2501" y="299"/>
                </a:cubicBezTo>
                <a:cubicBezTo>
                  <a:pt x="2516" y="299"/>
                  <a:pt x="2527" y="297"/>
                  <a:pt x="2536" y="292"/>
                </a:cubicBezTo>
                <a:cubicBezTo>
                  <a:pt x="2544" y="287"/>
                  <a:pt x="2551" y="282"/>
                  <a:pt x="2556" y="275"/>
                </a:cubicBezTo>
                <a:cubicBezTo>
                  <a:pt x="2560" y="270"/>
                  <a:pt x="2564" y="265"/>
                  <a:pt x="2566" y="261"/>
                </a:cubicBezTo>
                <a:cubicBezTo>
                  <a:pt x="2569" y="261"/>
                  <a:pt x="2569" y="261"/>
                  <a:pt x="2569" y="261"/>
                </a:cubicBezTo>
                <a:cubicBezTo>
                  <a:pt x="2569" y="307"/>
                  <a:pt x="2569" y="307"/>
                  <a:pt x="2569" y="307"/>
                </a:cubicBezTo>
                <a:cubicBezTo>
                  <a:pt x="2569" y="325"/>
                  <a:pt x="2564" y="339"/>
                  <a:pt x="2551" y="348"/>
                </a:cubicBezTo>
                <a:cubicBezTo>
                  <a:pt x="2540" y="357"/>
                  <a:pt x="2525" y="361"/>
                  <a:pt x="2507" y="361"/>
                </a:cubicBezTo>
                <a:cubicBezTo>
                  <a:pt x="2494" y="361"/>
                  <a:pt x="2482" y="359"/>
                  <a:pt x="2475" y="356"/>
                </a:cubicBezTo>
                <a:cubicBezTo>
                  <a:pt x="2466" y="352"/>
                  <a:pt x="2459" y="346"/>
                  <a:pt x="2454" y="342"/>
                </a:cubicBezTo>
                <a:cubicBezTo>
                  <a:pt x="2450" y="336"/>
                  <a:pt x="2446" y="331"/>
                  <a:pt x="2443" y="327"/>
                </a:cubicBezTo>
                <a:cubicBezTo>
                  <a:pt x="2416" y="346"/>
                  <a:pt x="2416" y="346"/>
                  <a:pt x="2416" y="346"/>
                </a:cubicBezTo>
                <a:cubicBezTo>
                  <a:pt x="2421" y="355"/>
                  <a:pt x="2427" y="362"/>
                  <a:pt x="2434" y="369"/>
                </a:cubicBezTo>
                <a:cubicBezTo>
                  <a:pt x="2443" y="376"/>
                  <a:pt x="2453" y="382"/>
                  <a:pt x="2464" y="386"/>
                </a:cubicBezTo>
                <a:cubicBezTo>
                  <a:pt x="2476" y="390"/>
                  <a:pt x="2491" y="392"/>
                  <a:pt x="2507" y="392"/>
                </a:cubicBezTo>
                <a:cubicBezTo>
                  <a:pt x="2524" y="392"/>
                  <a:pt x="2541" y="389"/>
                  <a:pt x="2556" y="384"/>
                </a:cubicBezTo>
                <a:cubicBezTo>
                  <a:pt x="2570" y="378"/>
                  <a:pt x="2582" y="369"/>
                  <a:pt x="2590" y="356"/>
                </a:cubicBezTo>
                <a:cubicBezTo>
                  <a:pt x="2599" y="345"/>
                  <a:pt x="2603" y="328"/>
                  <a:pt x="2603" y="309"/>
                </a:cubicBezTo>
                <a:cubicBezTo>
                  <a:pt x="2603" y="76"/>
                  <a:pt x="2603" y="76"/>
                  <a:pt x="2603" y="76"/>
                </a:cubicBezTo>
                <a:cubicBezTo>
                  <a:pt x="2570" y="76"/>
                  <a:pt x="2570" y="76"/>
                  <a:pt x="2570" y="76"/>
                </a:cubicBezTo>
                <a:lnTo>
                  <a:pt x="2570" y="112"/>
                </a:lnTo>
                <a:close/>
                <a:moveTo>
                  <a:pt x="2225" y="233"/>
                </a:moveTo>
                <a:cubicBezTo>
                  <a:pt x="2220" y="245"/>
                  <a:pt x="2212" y="256"/>
                  <a:pt x="2203" y="264"/>
                </a:cubicBezTo>
                <a:cubicBezTo>
                  <a:pt x="2193" y="272"/>
                  <a:pt x="2180" y="275"/>
                  <a:pt x="2165" y="275"/>
                </a:cubicBezTo>
                <a:cubicBezTo>
                  <a:pt x="2150" y="275"/>
                  <a:pt x="2137" y="272"/>
                  <a:pt x="2127" y="264"/>
                </a:cubicBezTo>
                <a:cubicBezTo>
                  <a:pt x="2118" y="256"/>
                  <a:pt x="2110" y="245"/>
                  <a:pt x="2105" y="233"/>
                </a:cubicBezTo>
                <a:cubicBezTo>
                  <a:pt x="2100" y="219"/>
                  <a:pt x="2098" y="205"/>
                  <a:pt x="2098" y="190"/>
                </a:cubicBezTo>
                <a:cubicBezTo>
                  <a:pt x="2098" y="175"/>
                  <a:pt x="2100" y="160"/>
                  <a:pt x="2105" y="148"/>
                </a:cubicBezTo>
                <a:cubicBezTo>
                  <a:pt x="2110" y="134"/>
                  <a:pt x="2118" y="125"/>
                  <a:pt x="2127" y="116"/>
                </a:cubicBezTo>
                <a:cubicBezTo>
                  <a:pt x="2137" y="108"/>
                  <a:pt x="2150" y="104"/>
                  <a:pt x="2165" y="104"/>
                </a:cubicBezTo>
                <a:cubicBezTo>
                  <a:pt x="2180" y="104"/>
                  <a:pt x="2193" y="108"/>
                  <a:pt x="2203" y="116"/>
                </a:cubicBezTo>
                <a:cubicBezTo>
                  <a:pt x="2212" y="125"/>
                  <a:pt x="2220" y="134"/>
                  <a:pt x="2225" y="148"/>
                </a:cubicBezTo>
                <a:cubicBezTo>
                  <a:pt x="2230" y="160"/>
                  <a:pt x="2231" y="175"/>
                  <a:pt x="2231" y="190"/>
                </a:cubicBezTo>
                <a:cubicBezTo>
                  <a:pt x="2231" y="205"/>
                  <a:pt x="2230" y="219"/>
                  <a:pt x="2225" y="233"/>
                </a:cubicBezTo>
                <a:close/>
                <a:moveTo>
                  <a:pt x="2218" y="88"/>
                </a:moveTo>
                <a:cubicBezTo>
                  <a:pt x="2203" y="78"/>
                  <a:pt x="2186" y="73"/>
                  <a:pt x="2165" y="73"/>
                </a:cubicBezTo>
                <a:cubicBezTo>
                  <a:pt x="2145" y="73"/>
                  <a:pt x="2127" y="78"/>
                  <a:pt x="2112" y="88"/>
                </a:cubicBezTo>
                <a:cubicBezTo>
                  <a:pt x="2097" y="98"/>
                  <a:pt x="2085" y="111"/>
                  <a:pt x="2076" y="129"/>
                </a:cubicBezTo>
                <a:cubicBezTo>
                  <a:pt x="2068" y="146"/>
                  <a:pt x="2064" y="167"/>
                  <a:pt x="2064" y="190"/>
                </a:cubicBezTo>
                <a:cubicBezTo>
                  <a:pt x="2064" y="213"/>
                  <a:pt x="2068" y="234"/>
                  <a:pt x="2076" y="251"/>
                </a:cubicBezTo>
                <a:cubicBezTo>
                  <a:pt x="2085" y="269"/>
                  <a:pt x="2097" y="283"/>
                  <a:pt x="2112" y="292"/>
                </a:cubicBezTo>
                <a:cubicBezTo>
                  <a:pt x="2127" y="302"/>
                  <a:pt x="2145" y="307"/>
                  <a:pt x="2165" y="307"/>
                </a:cubicBezTo>
                <a:cubicBezTo>
                  <a:pt x="2186" y="307"/>
                  <a:pt x="2203" y="302"/>
                  <a:pt x="2218" y="292"/>
                </a:cubicBezTo>
                <a:cubicBezTo>
                  <a:pt x="2233" y="283"/>
                  <a:pt x="2245" y="269"/>
                  <a:pt x="2253" y="251"/>
                </a:cubicBezTo>
                <a:cubicBezTo>
                  <a:pt x="2262" y="234"/>
                  <a:pt x="2266" y="213"/>
                  <a:pt x="2266" y="190"/>
                </a:cubicBezTo>
                <a:cubicBezTo>
                  <a:pt x="2266" y="167"/>
                  <a:pt x="2262" y="146"/>
                  <a:pt x="2253" y="129"/>
                </a:cubicBezTo>
                <a:cubicBezTo>
                  <a:pt x="2245" y="111"/>
                  <a:pt x="2233" y="98"/>
                  <a:pt x="2218" y="88"/>
                </a:cubicBezTo>
                <a:close/>
                <a:moveTo>
                  <a:pt x="2030" y="270"/>
                </a:moveTo>
                <a:cubicBezTo>
                  <a:pt x="2037" y="301"/>
                  <a:pt x="2037" y="301"/>
                  <a:pt x="2037" y="301"/>
                </a:cubicBezTo>
                <a:cubicBezTo>
                  <a:pt x="2035" y="302"/>
                  <a:pt x="2031" y="303"/>
                  <a:pt x="2028" y="304"/>
                </a:cubicBezTo>
                <a:cubicBezTo>
                  <a:pt x="2023" y="305"/>
                  <a:pt x="2018" y="306"/>
                  <a:pt x="2011" y="306"/>
                </a:cubicBezTo>
                <a:cubicBezTo>
                  <a:pt x="2002" y="306"/>
                  <a:pt x="1992" y="303"/>
                  <a:pt x="1984" y="299"/>
                </a:cubicBezTo>
                <a:cubicBezTo>
                  <a:pt x="1974" y="295"/>
                  <a:pt x="1966" y="288"/>
                  <a:pt x="1961" y="279"/>
                </a:cubicBezTo>
                <a:cubicBezTo>
                  <a:pt x="1954" y="271"/>
                  <a:pt x="1951" y="260"/>
                  <a:pt x="1951" y="247"/>
                </a:cubicBezTo>
                <a:cubicBezTo>
                  <a:pt x="1951" y="105"/>
                  <a:pt x="1951" y="105"/>
                  <a:pt x="1951" y="105"/>
                </a:cubicBezTo>
                <a:cubicBezTo>
                  <a:pt x="1918" y="105"/>
                  <a:pt x="1918" y="105"/>
                  <a:pt x="1918" y="105"/>
                </a:cubicBezTo>
                <a:cubicBezTo>
                  <a:pt x="1918" y="76"/>
                  <a:pt x="1918" y="76"/>
                  <a:pt x="1918" y="76"/>
                </a:cubicBezTo>
                <a:cubicBezTo>
                  <a:pt x="1951" y="76"/>
                  <a:pt x="1951" y="76"/>
                  <a:pt x="1951" y="76"/>
                </a:cubicBezTo>
                <a:cubicBezTo>
                  <a:pt x="1951" y="22"/>
                  <a:pt x="1951" y="22"/>
                  <a:pt x="1951" y="22"/>
                </a:cubicBezTo>
                <a:cubicBezTo>
                  <a:pt x="1986" y="22"/>
                  <a:pt x="1986" y="22"/>
                  <a:pt x="1986" y="22"/>
                </a:cubicBezTo>
                <a:cubicBezTo>
                  <a:pt x="1986" y="76"/>
                  <a:pt x="1986" y="76"/>
                  <a:pt x="1986" y="76"/>
                </a:cubicBezTo>
                <a:cubicBezTo>
                  <a:pt x="2033" y="76"/>
                  <a:pt x="2033" y="76"/>
                  <a:pt x="2033" y="76"/>
                </a:cubicBezTo>
                <a:cubicBezTo>
                  <a:pt x="2033" y="105"/>
                  <a:pt x="2033" y="105"/>
                  <a:pt x="2033" y="105"/>
                </a:cubicBezTo>
                <a:cubicBezTo>
                  <a:pt x="1986" y="105"/>
                  <a:pt x="1986" y="105"/>
                  <a:pt x="1986" y="105"/>
                </a:cubicBezTo>
                <a:cubicBezTo>
                  <a:pt x="1986" y="238"/>
                  <a:pt x="1986" y="238"/>
                  <a:pt x="1986" y="238"/>
                </a:cubicBezTo>
                <a:cubicBezTo>
                  <a:pt x="1986" y="247"/>
                  <a:pt x="1986" y="255"/>
                  <a:pt x="1989" y="260"/>
                </a:cubicBezTo>
                <a:cubicBezTo>
                  <a:pt x="1992" y="265"/>
                  <a:pt x="1996" y="268"/>
                  <a:pt x="2001" y="270"/>
                </a:cubicBezTo>
                <a:cubicBezTo>
                  <a:pt x="2006" y="271"/>
                  <a:pt x="2010" y="272"/>
                  <a:pt x="2015" y="272"/>
                </a:cubicBezTo>
                <a:cubicBezTo>
                  <a:pt x="2019" y="272"/>
                  <a:pt x="2022" y="272"/>
                  <a:pt x="2025" y="271"/>
                </a:cubicBezTo>
                <a:lnTo>
                  <a:pt x="2030" y="270"/>
                </a:lnTo>
                <a:close/>
                <a:moveTo>
                  <a:pt x="1771" y="201"/>
                </a:moveTo>
                <a:cubicBezTo>
                  <a:pt x="1781" y="211"/>
                  <a:pt x="1785" y="223"/>
                  <a:pt x="1785" y="240"/>
                </a:cubicBezTo>
                <a:cubicBezTo>
                  <a:pt x="1785" y="252"/>
                  <a:pt x="1782" y="264"/>
                  <a:pt x="1775" y="274"/>
                </a:cubicBezTo>
                <a:cubicBezTo>
                  <a:pt x="1767" y="284"/>
                  <a:pt x="1757" y="292"/>
                  <a:pt x="1744" y="298"/>
                </a:cubicBezTo>
                <a:cubicBezTo>
                  <a:pt x="1731" y="304"/>
                  <a:pt x="1716" y="307"/>
                  <a:pt x="1698" y="307"/>
                </a:cubicBezTo>
                <a:cubicBezTo>
                  <a:pt x="1676" y="307"/>
                  <a:pt x="1657" y="302"/>
                  <a:pt x="1642" y="292"/>
                </a:cubicBezTo>
                <a:cubicBezTo>
                  <a:pt x="1628" y="283"/>
                  <a:pt x="1618" y="268"/>
                  <a:pt x="1614" y="248"/>
                </a:cubicBezTo>
                <a:cubicBezTo>
                  <a:pt x="1647" y="240"/>
                  <a:pt x="1647" y="240"/>
                  <a:pt x="1647" y="240"/>
                </a:cubicBezTo>
                <a:cubicBezTo>
                  <a:pt x="1650" y="252"/>
                  <a:pt x="1655" y="261"/>
                  <a:pt x="1664" y="268"/>
                </a:cubicBezTo>
                <a:cubicBezTo>
                  <a:pt x="1673" y="274"/>
                  <a:pt x="1684" y="276"/>
                  <a:pt x="1698" y="276"/>
                </a:cubicBezTo>
                <a:cubicBezTo>
                  <a:pt x="1714" y="276"/>
                  <a:pt x="1727" y="273"/>
                  <a:pt x="1736" y="266"/>
                </a:cubicBezTo>
                <a:cubicBezTo>
                  <a:pt x="1745" y="259"/>
                  <a:pt x="1750" y="251"/>
                  <a:pt x="1750" y="242"/>
                </a:cubicBezTo>
                <a:cubicBezTo>
                  <a:pt x="1750" y="233"/>
                  <a:pt x="1747" y="227"/>
                  <a:pt x="1742" y="221"/>
                </a:cubicBezTo>
                <a:cubicBezTo>
                  <a:pt x="1737" y="216"/>
                  <a:pt x="1728" y="212"/>
                  <a:pt x="1718" y="210"/>
                </a:cubicBezTo>
                <a:cubicBezTo>
                  <a:pt x="1680" y="201"/>
                  <a:pt x="1680" y="201"/>
                  <a:pt x="1680" y="201"/>
                </a:cubicBezTo>
                <a:cubicBezTo>
                  <a:pt x="1660" y="196"/>
                  <a:pt x="1645" y="188"/>
                  <a:pt x="1635" y="177"/>
                </a:cubicBezTo>
                <a:cubicBezTo>
                  <a:pt x="1626" y="167"/>
                  <a:pt x="1621" y="154"/>
                  <a:pt x="1621" y="139"/>
                </a:cubicBezTo>
                <a:cubicBezTo>
                  <a:pt x="1621" y="126"/>
                  <a:pt x="1625" y="114"/>
                  <a:pt x="1631" y="104"/>
                </a:cubicBezTo>
                <a:cubicBezTo>
                  <a:pt x="1639" y="95"/>
                  <a:pt x="1649" y="87"/>
                  <a:pt x="1661" y="81"/>
                </a:cubicBezTo>
                <a:cubicBezTo>
                  <a:pt x="1674" y="76"/>
                  <a:pt x="1687" y="73"/>
                  <a:pt x="1702" y="73"/>
                </a:cubicBezTo>
                <a:cubicBezTo>
                  <a:pt x="1725" y="73"/>
                  <a:pt x="1742" y="78"/>
                  <a:pt x="1755" y="88"/>
                </a:cubicBezTo>
                <a:cubicBezTo>
                  <a:pt x="1767" y="98"/>
                  <a:pt x="1776" y="110"/>
                  <a:pt x="1782" y="127"/>
                </a:cubicBezTo>
                <a:cubicBezTo>
                  <a:pt x="1751" y="135"/>
                  <a:pt x="1751" y="135"/>
                  <a:pt x="1751" y="135"/>
                </a:cubicBezTo>
                <a:cubicBezTo>
                  <a:pt x="1749" y="130"/>
                  <a:pt x="1746" y="125"/>
                  <a:pt x="1742" y="120"/>
                </a:cubicBezTo>
                <a:cubicBezTo>
                  <a:pt x="1739" y="115"/>
                  <a:pt x="1734" y="111"/>
                  <a:pt x="1727" y="108"/>
                </a:cubicBezTo>
                <a:cubicBezTo>
                  <a:pt x="1720" y="104"/>
                  <a:pt x="1713" y="103"/>
                  <a:pt x="1702" y="103"/>
                </a:cubicBezTo>
                <a:cubicBezTo>
                  <a:pt x="1689" y="103"/>
                  <a:pt x="1677" y="106"/>
                  <a:pt x="1669" y="112"/>
                </a:cubicBezTo>
                <a:cubicBezTo>
                  <a:pt x="1659" y="119"/>
                  <a:pt x="1655" y="127"/>
                  <a:pt x="1655" y="136"/>
                </a:cubicBezTo>
                <a:cubicBezTo>
                  <a:pt x="1655" y="145"/>
                  <a:pt x="1658" y="152"/>
                  <a:pt x="1664" y="157"/>
                </a:cubicBezTo>
                <a:cubicBezTo>
                  <a:pt x="1671" y="162"/>
                  <a:pt x="1680" y="167"/>
                  <a:pt x="1694" y="170"/>
                </a:cubicBezTo>
                <a:cubicBezTo>
                  <a:pt x="1726" y="178"/>
                  <a:pt x="1726" y="178"/>
                  <a:pt x="1726" y="178"/>
                </a:cubicBezTo>
                <a:cubicBezTo>
                  <a:pt x="1746" y="183"/>
                  <a:pt x="1762" y="190"/>
                  <a:pt x="1771" y="201"/>
                </a:cubicBezTo>
                <a:close/>
                <a:moveTo>
                  <a:pt x="1581" y="270"/>
                </a:moveTo>
                <a:cubicBezTo>
                  <a:pt x="1588" y="301"/>
                  <a:pt x="1588" y="301"/>
                  <a:pt x="1588" y="301"/>
                </a:cubicBezTo>
                <a:cubicBezTo>
                  <a:pt x="1586" y="302"/>
                  <a:pt x="1583" y="303"/>
                  <a:pt x="1579" y="304"/>
                </a:cubicBezTo>
                <a:cubicBezTo>
                  <a:pt x="1574" y="305"/>
                  <a:pt x="1569" y="306"/>
                  <a:pt x="1563" y="306"/>
                </a:cubicBezTo>
                <a:cubicBezTo>
                  <a:pt x="1553" y="306"/>
                  <a:pt x="1543" y="303"/>
                  <a:pt x="1534" y="299"/>
                </a:cubicBezTo>
                <a:cubicBezTo>
                  <a:pt x="1525" y="295"/>
                  <a:pt x="1518" y="288"/>
                  <a:pt x="1511" y="279"/>
                </a:cubicBezTo>
                <a:cubicBezTo>
                  <a:pt x="1505" y="271"/>
                  <a:pt x="1502" y="260"/>
                  <a:pt x="1502" y="247"/>
                </a:cubicBezTo>
                <a:cubicBezTo>
                  <a:pt x="1502" y="105"/>
                  <a:pt x="1502" y="105"/>
                  <a:pt x="1502" y="105"/>
                </a:cubicBezTo>
                <a:cubicBezTo>
                  <a:pt x="1469" y="105"/>
                  <a:pt x="1469" y="105"/>
                  <a:pt x="1469" y="105"/>
                </a:cubicBezTo>
                <a:cubicBezTo>
                  <a:pt x="1469" y="76"/>
                  <a:pt x="1469" y="76"/>
                  <a:pt x="1469" y="76"/>
                </a:cubicBezTo>
                <a:cubicBezTo>
                  <a:pt x="1502" y="76"/>
                  <a:pt x="1502" y="76"/>
                  <a:pt x="1502" y="76"/>
                </a:cubicBezTo>
                <a:cubicBezTo>
                  <a:pt x="1502" y="22"/>
                  <a:pt x="1502" y="22"/>
                  <a:pt x="1502" y="22"/>
                </a:cubicBezTo>
                <a:cubicBezTo>
                  <a:pt x="1537" y="22"/>
                  <a:pt x="1537" y="22"/>
                  <a:pt x="1537" y="22"/>
                </a:cubicBezTo>
                <a:cubicBezTo>
                  <a:pt x="1537" y="76"/>
                  <a:pt x="1537" y="76"/>
                  <a:pt x="1537" y="76"/>
                </a:cubicBezTo>
                <a:cubicBezTo>
                  <a:pt x="1584" y="76"/>
                  <a:pt x="1584" y="76"/>
                  <a:pt x="1584" y="76"/>
                </a:cubicBezTo>
                <a:cubicBezTo>
                  <a:pt x="1584" y="105"/>
                  <a:pt x="1584" y="105"/>
                  <a:pt x="1584" y="105"/>
                </a:cubicBezTo>
                <a:cubicBezTo>
                  <a:pt x="1537" y="105"/>
                  <a:pt x="1537" y="105"/>
                  <a:pt x="1537" y="105"/>
                </a:cubicBezTo>
                <a:cubicBezTo>
                  <a:pt x="1537" y="238"/>
                  <a:pt x="1537" y="238"/>
                  <a:pt x="1537" y="238"/>
                </a:cubicBezTo>
                <a:cubicBezTo>
                  <a:pt x="1537" y="247"/>
                  <a:pt x="1538" y="255"/>
                  <a:pt x="1541" y="260"/>
                </a:cubicBezTo>
                <a:cubicBezTo>
                  <a:pt x="1543" y="265"/>
                  <a:pt x="1547" y="268"/>
                  <a:pt x="1552" y="270"/>
                </a:cubicBezTo>
                <a:cubicBezTo>
                  <a:pt x="1556" y="271"/>
                  <a:pt x="1561" y="272"/>
                  <a:pt x="1566" y="272"/>
                </a:cubicBezTo>
                <a:cubicBezTo>
                  <a:pt x="1570" y="272"/>
                  <a:pt x="1573" y="272"/>
                  <a:pt x="1575" y="271"/>
                </a:cubicBezTo>
                <a:lnTo>
                  <a:pt x="1581" y="270"/>
                </a:lnTo>
                <a:close/>
                <a:moveTo>
                  <a:pt x="1424" y="110"/>
                </a:moveTo>
                <a:cubicBezTo>
                  <a:pt x="1430" y="123"/>
                  <a:pt x="1432" y="140"/>
                  <a:pt x="1432" y="159"/>
                </a:cubicBezTo>
                <a:cubicBezTo>
                  <a:pt x="1432" y="303"/>
                  <a:pt x="1432" y="303"/>
                  <a:pt x="1432" y="303"/>
                </a:cubicBezTo>
                <a:cubicBezTo>
                  <a:pt x="1399" y="303"/>
                  <a:pt x="1399" y="303"/>
                  <a:pt x="1399" y="303"/>
                </a:cubicBezTo>
                <a:cubicBezTo>
                  <a:pt x="1399" y="160"/>
                  <a:pt x="1399" y="160"/>
                  <a:pt x="1399" y="160"/>
                </a:cubicBezTo>
                <a:cubicBezTo>
                  <a:pt x="1399" y="143"/>
                  <a:pt x="1394" y="129"/>
                  <a:pt x="1385" y="119"/>
                </a:cubicBezTo>
                <a:cubicBezTo>
                  <a:pt x="1376" y="109"/>
                  <a:pt x="1364" y="104"/>
                  <a:pt x="1347" y="104"/>
                </a:cubicBezTo>
                <a:cubicBezTo>
                  <a:pt x="1337" y="104"/>
                  <a:pt x="1327" y="106"/>
                  <a:pt x="1319" y="111"/>
                </a:cubicBezTo>
                <a:cubicBezTo>
                  <a:pt x="1310" y="116"/>
                  <a:pt x="1303" y="123"/>
                  <a:pt x="1298" y="132"/>
                </a:cubicBezTo>
                <a:cubicBezTo>
                  <a:pt x="1293" y="142"/>
                  <a:pt x="1291" y="153"/>
                  <a:pt x="1291" y="167"/>
                </a:cubicBezTo>
                <a:cubicBezTo>
                  <a:pt x="1291" y="303"/>
                  <a:pt x="1291" y="303"/>
                  <a:pt x="1291" y="303"/>
                </a:cubicBezTo>
                <a:cubicBezTo>
                  <a:pt x="1256" y="303"/>
                  <a:pt x="1256" y="303"/>
                  <a:pt x="1256" y="303"/>
                </a:cubicBezTo>
                <a:cubicBezTo>
                  <a:pt x="1256" y="76"/>
                  <a:pt x="1256" y="76"/>
                  <a:pt x="1256" y="76"/>
                </a:cubicBezTo>
                <a:cubicBezTo>
                  <a:pt x="1290" y="76"/>
                  <a:pt x="1290" y="76"/>
                  <a:pt x="1290" y="76"/>
                </a:cubicBezTo>
                <a:cubicBezTo>
                  <a:pt x="1290" y="111"/>
                  <a:pt x="1290" y="111"/>
                  <a:pt x="1290" y="111"/>
                </a:cubicBezTo>
                <a:cubicBezTo>
                  <a:pt x="1293" y="111"/>
                  <a:pt x="1293" y="111"/>
                  <a:pt x="1293" y="111"/>
                </a:cubicBezTo>
                <a:cubicBezTo>
                  <a:pt x="1297" y="99"/>
                  <a:pt x="1305" y="90"/>
                  <a:pt x="1317" y="84"/>
                </a:cubicBezTo>
                <a:cubicBezTo>
                  <a:pt x="1327" y="76"/>
                  <a:pt x="1341" y="73"/>
                  <a:pt x="1358" y="73"/>
                </a:cubicBezTo>
                <a:cubicBezTo>
                  <a:pt x="1372" y="73"/>
                  <a:pt x="1386" y="76"/>
                  <a:pt x="1397" y="82"/>
                </a:cubicBezTo>
                <a:cubicBezTo>
                  <a:pt x="1408" y="88"/>
                  <a:pt x="1417" y="98"/>
                  <a:pt x="1424" y="110"/>
                </a:cubicBezTo>
                <a:close/>
                <a:moveTo>
                  <a:pt x="1052" y="170"/>
                </a:moveTo>
                <a:cubicBezTo>
                  <a:pt x="1052" y="160"/>
                  <a:pt x="1054" y="150"/>
                  <a:pt x="1058" y="141"/>
                </a:cubicBezTo>
                <a:cubicBezTo>
                  <a:pt x="1064" y="130"/>
                  <a:pt x="1072" y="121"/>
                  <a:pt x="1081" y="114"/>
                </a:cubicBezTo>
                <a:cubicBezTo>
                  <a:pt x="1092" y="107"/>
                  <a:pt x="1103" y="104"/>
                  <a:pt x="1117" y="104"/>
                </a:cubicBezTo>
                <a:cubicBezTo>
                  <a:pt x="1129" y="104"/>
                  <a:pt x="1140" y="107"/>
                  <a:pt x="1149" y="113"/>
                </a:cubicBezTo>
                <a:cubicBezTo>
                  <a:pt x="1158" y="119"/>
                  <a:pt x="1165" y="127"/>
                  <a:pt x="1170" y="136"/>
                </a:cubicBezTo>
                <a:cubicBezTo>
                  <a:pt x="1175" y="147"/>
                  <a:pt x="1178" y="158"/>
                  <a:pt x="1178" y="170"/>
                </a:cubicBezTo>
                <a:lnTo>
                  <a:pt x="1052" y="170"/>
                </a:lnTo>
                <a:close/>
                <a:moveTo>
                  <a:pt x="1182" y="98"/>
                </a:moveTo>
                <a:cubicBezTo>
                  <a:pt x="1173" y="88"/>
                  <a:pt x="1163" y="83"/>
                  <a:pt x="1151" y="79"/>
                </a:cubicBezTo>
                <a:cubicBezTo>
                  <a:pt x="1140" y="75"/>
                  <a:pt x="1128" y="73"/>
                  <a:pt x="1117" y="73"/>
                </a:cubicBezTo>
                <a:cubicBezTo>
                  <a:pt x="1097" y="73"/>
                  <a:pt x="1079" y="78"/>
                  <a:pt x="1064" y="88"/>
                </a:cubicBezTo>
                <a:cubicBezTo>
                  <a:pt x="1049" y="98"/>
                  <a:pt x="1037" y="112"/>
                  <a:pt x="1029" y="129"/>
                </a:cubicBezTo>
                <a:cubicBezTo>
                  <a:pt x="1021" y="147"/>
                  <a:pt x="1016" y="168"/>
                  <a:pt x="1016" y="191"/>
                </a:cubicBezTo>
                <a:cubicBezTo>
                  <a:pt x="1016" y="214"/>
                  <a:pt x="1021" y="235"/>
                  <a:pt x="1029" y="252"/>
                </a:cubicBezTo>
                <a:cubicBezTo>
                  <a:pt x="1037" y="270"/>
                  <a:pt x="1050" y="284"/>
                  <a:pt x="1065" y="292"/>
                </a:cubicBezTo>
                <a:cubicBezTo>
                  <a:pt x="1080" y="302"/>
                  <a:pt x="1098" y="307"/>
                  <a:pt x="1120" y="307"/>
                </a:cubicBezTo>
                <a:cubicBezTo>
                  <a:pt x="1135" y="307"/>
                  <a:pt x="1149" y="305"/>
                  <a:pt x="1161" y="300"/>
                </a:cubicBezTo>
                <a:cubicBezTo>
                  <a:pt x="1173" y="295"/>
                  <a:pt x="1184" y="288"/>
                  <a:pt x="1191" y="279"/>
                </a:cubicBezTo>
                <a:cubicBezTo>
                  <a:pt x="1200" y="272"/>
                  <a:pt x="1206" y="261"/>
                  <a:pt x="1208" y="250"/>
                </a:cubicBezTo>
                <a:cubicBezTo>
                  <a:pt x="1176" y="241"/>
                  <a:pt x="1176" y="241"/>
                  <a:pt x="1176" y="241"/>
                </a:cubicBezTo>
                <a:cubicBezTo>
                  <a:pt x="1173" y="248"/>
                  <a:pt x="1169" y="255"/>
                  <a:pt x="1163" y="260"/>
                </a:cubicBezTo>
                <a:cubicBezTo>
                  <a:pt x="1158" y="266"/>
                  <a:pt x="1152" y="270"/>
                  <a:pt x="1144" y="272"/>
                </a:cubicBezTo>
                <a:cubicBezTo>
                  <a:pt x="1138" y="274"/>
                  <a:pt x="1129" y="275"/>
                  <a:pt x="1120" y="275"/>
                </a:cubicBezTo>
                <a:cubicBezTo>
                  <a:pt x="1106" y="275"/>
                  <a:pt x="1095" y="273"/>
                  <a:pt x="1084" y="267"/>
                </a:cubicBezTo>
                <a:cubicBezTo>
                  <a:pt x="1074" y="260"/>
                  <a:pt x="1065" y="251"/>
                  <a:pt x="1059" y="240"/>
                </a:cubicBezTo>
                <a:cubicBezTo>
                  <a:pt x="1054" y="229"/>
                  <a:pt x="1052" y="216"/>
                  <a:pt x="1051" y="201"/>
                </a:cubicBezTo>
                <a:cubicBezTo>
                  <a:pt x="1212" y="201"/>
                  <a:pt x="1212" y="201"/>
                  <a:pt x="1212" y="201"/>
                </a:cubicBezTo>
                <a:cubicBezTo>
                  <a:pt x="1212" y="186"/>
                  <a:pt x="1212" y="186"/>
                  <a:pt x="1212" y="186"/>
                </a:cubicBezTo>
                <a:cubicBezTo>
                  <a:pt x="1212" y="165"/>
                  <a:pt x="1209" y="147"/>
                  <a:pt x="1204" y="132"/>
                </a:cubicBezTo>
                <a:cubicBezTo>
                  <a:pt x="1199" y="118"/>
                  <a:pt x="1191" y="107"/>
                  <a:pt x="1182" y="98"/>
                </a:cubicBezTo>
                <a:close/>
                <a:moveTo>
                  <a:pt x="953" y="92"/>
                </a:moveTo>
                <a:cubicBezTo>
                  <a:pt x="966" y="104"/>
                  <a:pt x="972" y="124"/>
                  <a:pt x="972" y="151"/>
                </a:cubicBezTo>
                <a:cubicBezTo>
                  <a:pt x="972" y="303"/>
                  <a:pt x="972" y="303"/>
                  <a:pt x="972" y="303"/>
                </a:cubicBezTo>
                <a:cubicBezTo>
                  <a:pt x="938" y="303"/>
                  <a:pt x="938" y="303"/>
                  <a:pt x="938" y="303"/>
                </a:cubicBezTo>
                <a:cubicBezTo>
                  <a:pt x="938" y="151"/>
                  <a:pt x="938" y="151"/>
                  <a:pt x="938" y="151"/>
                </a:cubicBezTo>
                <a:cubicBezTo>
                  <a:pt x="938" y="134"/>
                  <a:pt x="934" y="122"/>
                  <a:pt x="924" y="115"/>
                </a:cubicBezTo>
                <a:cubicBezTo>
                  <a:pt x="916" y="108"/>
                  <a:pt x="905" y="104"/>
                  <a:pt x="893" y="104"/>
                </a:cubicBezTo>
                <a:cubicBezTo>
                  <a:pt x="877" y="104"/>
                  <a:pt x="865" y="109"/>
                  <a:pt x="856" y="119"/>
                </a:cubicBezTo>
                <a:cubicBezTo>
                  <a:pt x="848" y="129"/>
                  <a:pt x="844" y="140"/>
                  <a:pt x="844" y="155"/>
                </a:cubicBezTo>
                <a:cubicBezTo>
                  <a:pt x="844" y="303"/>
                  <a:pt x="844" y="303"/>
                  <a:pt x="844" y="303"/>
                </a:cubicBezTo>
                <a:cubicBezTo>
                  <a:pt x="808" y="303"/>
                  <a:pt x="808" y="303"/>
                  <a:pt x="808" y="303"/>
                </a:cubicBezTo>
                <a:cubicBezTo>
                  <a:pt x="808" y="147"/>
                  <a:pt x="808" y="147"/>
                  <a:pt x="808" y="147"/>
                </a:cubicBezTo>
                <a:cubicBezTo>
                  <a:pt x="808" y="134"/>
                  <a:pt x="805" y="124"/>
                  <a:pt x="796" y="116"/>
                </a:cubicBezTo>
                <a:cubicBezTo>
                  <a:pt x="788" y="108"/>
                  <a:pt x="778" y="104"/>
                  <a:pt x="764" y="104"/>
                </a:cubicBezTo>
                <a:cubicBezTo>
                  <a:pt x="756" y="104"/>
                  <a:pt x="747" y="106"/>
                  <a:pt x="740" y="111"/>
                </a:cubicBezTo>
                <a:cubicBezTo>
                  <a:pt x="732" y="116"/>
                  <a:pt x="726" y="123"/>
                  <a:pt x="721" y="131"/>
                </a:cubicBezTo>
                <a:cubicBezTo>
                  <a:pt x="717" y="140"/>
                  <a:pt x="714" y="150"/>
                  <a:pt x="714" y="160"/>
                </a:cubicBezTo>
                <a:cubicBezTo>
                  <a:pt x="714" y="303"/>
                  <a:pt x="714" y="303"/>
                  <a:pt x="714" y="303"/>
                </a:cubicBezTo>
                <a:cubicBezTo>
                  <a:pt x="680" y="303"/>
                  <a:pt x="680" y="303"/>
                  <a:pt x="680" y="303"/>
                </a:cubicBezTo>
                <a:cubicBezTo>
                  <a:pt x="680" y="76"/>
                  <a:pt x="680" y="76"/>
                  <a:pt x="680" y="76"/>
                </a:cubicBezTo>
                <a:cubicBezTo>
                  <a:pt x="713" y="76"/>
                  <a:pt x="713" y="76"/>
                  <a:pt x="713" y="76"/>
                </a:cubicBezTo>
                <a:cubicBezTo>
                  <a:pt x="713" y="111"/>
                  <a:pt x="713" y="111"/>
                  <a:pt x="713" y="111"/>
                </a:cubicBezTo>
                <a:cubicBezTo>
                  <a:pt x="716" y="111"/>
                  <a:pt x="716" y="111"/>
                  <a:pt x="716" y="111"/>
                </a:cubicBezTo>
                <a:cubicBezTo>
                  <a:pt x="720" y="99"/>
                  <a:pt x="728" y="89"/>
                  <a:pt x="739" y="83"/>
                </a:cubicBezTo>
                <a:cubicBezTo>
                  <a:pt x="749" y="76"/>
                  <a:pt x="762" y="73"/>
                  <a:pt x="776" y="73"/>
                </a:cubicBezTo>
                <a:cubicBezTo>
                  <a:pt x="790" y="73"/>
                  <a:pt x="803" y="76"/>
                  <a:pt x="812" y="83"/>
                </a:cubicBezTo>
                <a:cubicBezTo>
                  <a:pt x="822" y="89"/>
                  <a:pt x="830" y="99"/>
                  <a:pt x="835" y="111"/>
                </a:cubicBezTo>
                <a:cubicBezTo>
                  <a:pt x="838" y="111"/>
                  <a:pt x="838" y="111"/>
                  <a:pt x="838" y="111"/>
                </a:cubicBezTo>
                <a:cubicBezTo>
                  <a:pt x="844" y="99"/>
                  <a:pt x="852" y="90"/>
                  <a:pt x="863" y="83"/>
                </a:cubicBezTo>
                <a:cubicBezTo>
                  <a:pt x="875" y="76"/>
                  <a:pt x="889" y="73"/>
                  <a:pt x="904" y="73"/>
                </a:cubicBezTo>
                <a:cubicBezTo>
                  <a:pt x="924" y="73"/>
                  <a:pt x="941" y="79"/>
                  <a:pt x="953" y="92"/>
                </a:cubicBezTo>
                <a:close/>
                <a:moveTo>
                  <a:pt x="606" y="76"/>
                </a:moveTo>
                <a:cubicBezTo>
                  <a:pt x="643" y="76"/>
                  <a:pt x="643" y="76"/>
                  <a:pt x="643" y="76"/>
                </a:cubicBezTo>
                <a:cubicBezTo>
                  <a:pt x="548" y="336"/>
                  <a:pt x="548" y="336"/>
                  <a:pt x="548" y="336"/>
                </a:cubicBezTo>
                <a:cubicBezTo>
                  <a:pt x="544" y="347"/>
                  <a:pt x="539" y="356"/>
                  <a:pt x="533" y="364"/>
                </a:cubicBezTo>
                <a:cubicBezTo>
                  <a:pt x="526" y="372"/>
                  <a:pt x="519" y="378"/>
                  <a:pt x="511" y="382"/>
                </a:cubicBezTo>
                <a:cubicBezTo>
                  <a:pt x="502" y="386"/>
                  <a:pt x="493" y="387"/>
                  <a:pt x="483" y="387"/>
                </a:cubicBezTo>
                <a:cubicBezTo>
                  <a:pt x="477" y="387"/>
                  <a:pt x="472" y="387"/>
                  <a:pt x="467" y="386"/>
                </a:cubicBezTo>
                <a:cubicBezTo>
                  <a:pt x="463" y="385"/>
                  <a:pt x="459" y="385"/>
                  <a:pt x="458" y="384"/>
                </a:cubicBezTo>
                <a:cubicBezTo>
                  <a:pt x="467" y="353"/>
                  <a:pt x="467" y="353"/>
                  <a:pt x="467" y="353"/>
                </a:cubicBezTo>
                <a:cubicBezTo>
                  <a:pt x="474" y="355"/>
                  <a:pt x="482" y="356"/>
                  <a:pt x="489" y="356"/>
                </a:cubicBezTo>
                <a:cubicBezTo>
                  <a:pt x="495" y="355"/>
                  <a:pt x="500" y="352"/>
                  <a:pt x="506" y="346"/>
                </a:cubicBezTo>
                <a:cubicBezTo>
                  <a:pt x="511" y="341"/>
                  <a:pt x="516" y="333"/>
                  <a:pt x="519" y="321"/>
                </a:cubicBezTo>
                <a:cubicBezTo>
                  <a:pt x="526" y="304"/>
                  <a:pt x="526" y="304"/>
                  <a:pt x="526" y="304"/>
                </a:cubicBezTo>
                <a:cubicBezTo>
                  <a:pt x="443" y="76"/>
                  <a:pt x="443" y="76"/>
                  <a:pt x="443" y="76"/>
                </a:cubicBezTo>
                <a:cubicBezTo>
                  <a:pt x="480" y="76"/>
                  <a:pt x="480" y="76"/>
                  <a:pt x="480" y="76"/>
                </a:cubicBezTo>
                <a:cubicBezTo>
                  <a:pt x="541" y="256"/>
                  <a:pt x="541" y="256"/>
                  <a:pt x="541" y="256"/>
                </a:cubicBezTo>
                <a:cubicBezTo>
                  <a:pt x="544" y="256"/>
                  <a:pt x="544" y="256"/>
                  <a:pt x="544" y="256"/>
                </a:cubicBezTo>
                <a:lnTo>
                  <a:pt x="606" y="76"/>
                </a:lnTo>
                <a:close/>
                <a:moveTo>
                  <a:pt x="380" y="220"/>
                </a:moveTo>
                <a:cubicBezTo>
                  <a:pt x="380" y="230"/>
                  <a:pt x="378" y="239"/>
                  <a:pt x="373" y="247"/>
                </a:cubicBezTo>
                <a:cubicBezTo>
                  <a:pt x="368" y="256"/>
                  <a:pt x="361" y="263"/>
                  <a:pt x="351" y="269"/>
                </a:cubicBezTo>
                <a:cubicBezTo>
                  <a:pt x="342" y="274"/>
                  <a:pt x="331" y="276"/>
                  <a:pt x="318" y="276"/>
                </a:cubicBezTo>
                <a:cubicBezTo>
                  <a:pt x="303" y="276"/>
                  <a:pt x="293" y="274"/>
                  <a:pt x="283" y="267"/>
                </a:cubicBezTo>
                <a:cubicBezTo>
                  <a:pt x="275" y="261"/>
                  <a:pt x="271" y="252"/>
                  <a:pt x="271" y="240"/>
                </a:cubicBezTo>
                <a:cubicBezTo>
                  <a:pt x="271" y="231"/>
                  <a:pt x="273" y="224"/>
                  <a:pt x="277" y="219"/>
                </a:cubicBezTo>
                <a:cubicBezTo>
                  <a:pt x="282" y="213"/>
                  <a:pt x="288" y="210"/>
                  <a:pt x="296" y="207"/>
                </a:cubicBezTo>
                <a:cubicBezTo>
                  <a:pt x="303" y="204"/>
                  <a:pt x="312" y="202"/>
                  <a:pt x="320" y="201"/>
                </a:cubicBezTo>
                <a:cubicBezTo>
                  <a:pt x="324" y="201"/>
                  <a:pt x="329" y="201"/>
                  <a:pt x="335" y="200"/>
                </a:cubicBezTo>
                <a:cubicBezTo>
                  <a:pt x="341" y="199"/>
                  <a:pt x="347" y="198"/>
                  <a:pt x="354" y="197"/>
                </a:cubicBezTo>
                <a:cubicBezTo>
                  <a:pt x="360" y="196"/>
                  <a:pt x="365" y="195"/>
                  <a:pt x="370" y="194"/>
                </a:cubicBezTo>
                <a:cubicBezTo>
                  <a:pt x="375" y="192"/>
                  <a:pt x="379" y="190"/>
                  <a:pt x="380" y="189"/>
                </a:cubicBezTo>
                <a:lnTo>
                  <a:pt x="380" y="220"/>
                </a:lnTo>
                <a:close/>
                <a:moveTo>
                  <a:pt x="384" y="86"/>
                </a:moveTo>
                <a:cubicBezTo>
                  <a:pt x="375" y="81"/>
                  <a:pt x="365" y="77"/>
                  <a:pt x="357" y="75"/>
                </a:cubicBezTo>
                <a:cubicBezTo>
                  <a:pt x="347" y="74"/>
                  <a:pt x="339" y="73"/>
                  <a:pt x="332" y="73"/>
                </a:cubicBezTo>
                <a:cubicBezTo>
                  <a:pt x="320" y="73"/>
                  <a:pt x="309" y="74"/>
                  <a:pt x="297" y="78"/>
                </a:cubicBezTo>
                <a:cubicBezTo>
                  <a:pt x="286" y="81"/>
                  <a:pt x="275" y="86"/>
                  <a:pt x="266" y="94"/>
                </a:cubicBezTo>
                <a:cubicBezTo>
                  <a:pt x="256" y="101"/>
                  <a:pt x="248" y="112"/>
                  <a:pt x="242" y="126"/>
                </a:cubicBezTo>
                <a:cubicBezTo>
                  <a:pt x="275" y="137"/>
                  <a:pt x="275" y="137"/>
                  <a:pt x="275" y="137"/>
                </a:cubicBezTo>
                <a:cubicBezTo>
                  <a:pt x="278" y="129"/>
                  <a:pt x="285" y="122"/>
                  <a:pt x="295" y="115"/>
                </a:cubicBezTo>
                <a:cubicBezTo>
                  <a:pt x="304" y="107"/>
                  <a:pt x="317" y="103"/>
                  <a:pt x="333" y="103"/>
                </a:cubicBezTo>
                <a:cubicBezTo>
                  <a:pt x="348" y="103"/>
                  <a:pt x="361" y="107"/>
                  <a:pt x="368" y="116"/>
                </a:cubicBezTo>
                <a:cubicBezTo>
                  <a:pt x="376" y="124"/>
                  <a:pt x="380" y="135"/>
                  <a:pt x="380" y="150"/>
                </a:cubicBezTo>
                <a:cubicBezTo>
                  <a:pt x="380" y="151"/>
                  <a:pt x="380" y="151"/>
                  <a:pt x="380" y="151"/>
                </a:cubicBezTo>
                <a:cubicBezTo>
                  <a:pt x="380" y="157"/>
                  <a:pt x="378" y="160"/>
                  <a:pt x="374" y="163"/>
                </a:cubicBezTo>
                <a:cubicBezTo>
                  <a:pt x="370" y="165"/>
                  <a:pt x="363" y="167"/>
                  <a:pt x="356" y="168"/>
                </a:cubicBezTo>
                <a:cubicBezTo>
                  <a:pt x="347" y="169"/>
                  <a:pt x="336" y="170"/>
                  <a:pt x="322" y="171"/>
                </a:cubicBezTo>
                <a:cubicBezTo>
                  <a:pt x="312" y="172"/>
                  <a:pt x="302" y="174"/>
                  <a:pt x="292" y="177"/>
                </a:cubicBezTo>
                <a:cubicBezTo>
                  <a:pt x="281" y="179"/>
                  <a:pt x="272" y="183"/>
                  <a:pt x="264" y="187"/>
                </a:cubicBezTo>
                <a:cubicBezTo>
                  <a:pt x="255" y="192"/>
                  <a:pt x="249" y="199"/>
                  <a:pt x="244" y="206"/>
                </a:cubicBezTo>
                <a:cubicBezTo>
                  <a:pt x="238" y="214"/>
                  <a:pt x="236" y="225"/>
                  <a:pt x="236" y="238"/>
                </a:cubicBezTo>
                <a:cubicBezTo>
                  <a:pt x="236" y="253"/>
                  <a:pt x="239" y="266"/>
                  <a:pt x="246" y="275"/>
                </a:cubicBezTo>
                <a:cubicBezTo>
                  <a:pt x="252" y="286"/>
                  <a:pt x="262" y="294"/>
                  <a:pt x="274" y="300"/>
                </a:cubicBezTo>
                <a:cubicBezTo>
                  <a:pt x="285" y="305"/>
                  <a:pt x="297" y="308"/>
                  <a:pt x="312" y="308"/>
                </a:cubicBezTo>
                <a:cubicBezTo>
                  <a:pt x="325" y="308"/>
                  <a:pt x="336" y="306"/>
                  <a:pt x="345" y="302"/>
                </a:cubicBezTo>
                <a:cubicBezTo>
                  <a:pt x="354" y="298"/>
                  <a:pt x="361" y="293"/>
                  <a:pt x="366" y="287"/>
                </a:cubicBezTo>
                <a:cubicBezTo>
                  <a:pt x="372" y="283"/>
                  <a:pt x="376" y="276"/>
                  <a:pt x="378" y="272"/>
                </a:cubicBezTo>
                <a:cubicBezTo>
                  <a:pt x="380" y="272"/>
                  <a:pt x="380" y="272"/>
                  <a:pt x="380" y="272"/>
                </a:cubicBezTo>
                <a:cubicBezTo>
                  <a:pt x="380" y="303"/>
                  <a:pt x="380" y="303"/>
                  <a:pt x="380" y="303"/>
                </a:cubicBezTo>
                <a:cubicBezTo>
                  <a:pt x="414" y="303"/>
                  <a:pt x="414" y="303"/>
                  <a:pt x="414" y="303"/>
                </a:cubicBezTo>
                <a:cubicBezTo>
                  <a:pt x="414" y="153"/>
                  <a:pt x="414" y="153"/>
                  <a:pt x="414" y="153"/>
                </a:cubicBezTo>
                <a:cubicBezTo>
                  <a:pt x="414" y="135"/>
                  <a:pt x="411" y="121"/>
                  <a:pt x="406" y="110"/>
                </a:cubicBezTo>
                <a:cubicBezTo>
                  <a:pt x="400" y="99"/>
                  <a:pt x="392" y="92"/>
                  <a:pt x="384" y="86"/>
                </a:cubicBezTo>
                <a:close/>
                <a:moveTo>
                  <a:pt x="159" y="129"/>
                </a:moveTo>
                <a:cubicBezTo>
                  <a:pt x="155" y="139"/>
                  <a:pt x="147" y="145"/>
                  <a:pt x="138" y="151"/>
                </a:cubicBezTo>
                <a:cubicBezTo>
                  <a:pt x="128" y="157"/>
                  <a:pt x="116" y="160"/>
                  <a:pt x="99" y="160"/>
                </a:cubicBezTo>
                <a:cubicBezTo>
                  <a:pt x="35" y="160"/>
                  <a:pt x="35" y="160"/>
                  <a:pt x="35" y="160"/>
                </a:cubicBezTo>
                <a:cubicBezTo>
                  <a:pt x="35" y="33"/>
                  <a:pt x="35" y="33"/>
                  <a:pt x="35" y="33"/>
                </a:cubicBezTo>
                <a:cubicBezTo>
                  <a:pt x="98" y="33"/>
                  <a:pt x="98" y="33"/>
                  <a:pt x="98" y="33"/>
                </a:cubicBezTo>
                <a:cubicBezTo>
                  <a:pt x="115" y="33"/>
                  <a:pt x="128" y="35"/>
                  <a:pt x="138" y="41"/>
                </a:cubicBezTo>
                <a:cubicBezTo>
                  <a:pt x="147" y="47"/>
                  <a:pt x="155" y="54"/>
                  <a:pt x="159" y="63"/>
                </a:cubicBezTo>
                <a:cubicBezTo>
                  <a:pt x="163" y="73"/>
                  <a:pt x="165" y="84"/>
                  <a:pt x="165" y="96"/>
                </a:cubicBezTo>
                <a:cubicBezTo>
                  <a:pt x="165" y="108"/>
                  <a:pt x="163" y="119"/>
                  <a:pt x="159" y="129"/>
                </a:cubicBezTo>
                <a:close/>
                <a:moveTo>
                  <a:pt x="157" y="13"/>
                </a:moveTo>
                <a:cubicBezTo>
                  <a:pt x="142" y="5"/>
                  <a:pt x="123" y="0"/>
                  <a:pt x="10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03"/>
                  <a:pt x="0" y="303"/>
                  <a:pt x="0" y="303"/>
                </a:cubicBezTo>
                <a:cubicBezTo>
                  <a:pt x="35" y="303"/>
                  <a:pt x="35" y="303"/>
                  <a:pt x="35" y="303"/>
                </a:cubicBezTo>
                <a:cubicBezTo>
                  <a:pt x="35" y="192"/>
                  <a:pt x="35" y="192"/>
                  <a:pt x="35" y="192"/>
                </a:cubicBezTo>
                <a:cubicBezTo>
                  <a:pt x="100" y="192"/>
                  <a:pt x="100" y="192"/>
                  <a:pt x="100" y="192"/>
                </a:cubicBezTo>
                <a:cubicBezTo>
                  <a:pt x="123" y="192"/>
                  <a:pt x="142" y="188"/>
                  <a:pt x="158" y="179"/>
                </a:cubicBezTo>
                <a:cubicBezTo>
                  <a:pt x="172" y="170"/>
                  <a:pt x="183" y="159"/>
                  <a:pt x="190" y="144"/>
                </a:cubicBezTo>
                <a:cubicBezTo>
                  <a:pt x="197" y="129"/>
                  <a:pt x="201" y="114"/>
                  <a:pt x="201" y="96"/>
                </a:cubicBezTo>
                <a:cubicBezTo>
                  <a:pt x="201" y="78"/>
                  <a:pt x="197" y="62"/>
                  <a:pt x="190" y="48"/>
                </a:cubicBezTo>
                <a:cubicBezTo>
                  <a:pt x="183" y="33"/>
                  <a:pt x="172" y="22"/>
                  <a:pt x="157" y="1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9279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17" userDrawn="1">
          <p15:clr>
            <a:srgbClr val="46BEAA"/>
          </p15:clr>
        </p15:guide>
        <p15:guide id="2" orient="horz" pos="2122" userDrawn="1">
          <p15:clr>
            <a:srgbClr val="46BEAA"/>
          </p15:clr>
        </p15:guide>
        <p15:guide id="3" pos="2267" userDrawn="1">
          <p15:clr>
            <a:srgbClr val="46BEAA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Agenda slide Title, text and objec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01_Title 1">
            <a:extLst>
              <a:ext uri="{FF2B5EF4-FFF2-40B4-BE49-F238E27FC236}">
                <a16:creationId xmlns:a16="http://schemas.microsoft.com/office/drawing/2014/main" id="{5F19EEA4-C2EE-8678-8182-DF1822A33355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64240"/>
            <a:ext cx="8424359" cy="471240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1" name="02_Subtitle 2  [PHJU] (JU-Free)">
            <a:extLst>
              <a:ext uri="{FF2B5EF4-FFF2-40B4-BE49-F238E27FC236}">
                <a16:creationId xmlns:a16="http://schemas.microsoft.com/office/drawing/2014/main" id="{1C1E9BF8-7892-3E93-98B7-82FC1648552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828719"/>
            <a:ext cx="8424359" cy="3585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12" name="03_Introduction 3  [PHJU] (JU-Free)">
            <a:extLst>
              <a:ext uri="{FF2B5EF4-FFF2-40B4-BE49-F238E27FC236}">
                <a16:creationId xmlns:a16="http://schemas.microsoft.com/office/drawing/2014/main" id="{6A2EB1F6-9217-72E4-4BCD-0C9782AB59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360000" y="1371600"/>
            <a:ext cx="8424359" cy="1096963"/>
          </a:xfrm>
          <a:prstGeom prst="rect">
            <a:avLst/>
          </a:prstGeom>
        </p:spPr>
        <p:txBody>
          <a:bodyPr lIns="0">
            <a:noAutofit/>
          </a:bodyPr>
          <a:lstStyle>
            <a:lvl1pPr marL="0" marR="0" indent="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None/>
              <a:tabLst/>
              <a:defRPr sz="1200" b="1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Font typeface="Arial" panose="020B0604020202020204" pitchFamily="34" charset="0"/>
              <a:buNone/>
              <a:defRPr sz="1800"/>
            </a:lvl4pPr>
            <a:lvl5pPr marL="0" indent="0">
              <a:buFont typeface="Arial" panose="020B0604020202020204" pitchFamily="34" charset="0"/>
              <a:buNone/>
              <a:defRPr sz="1800"/>
            </a:lvl5pPr>
            <a:lvl6pPr marL="0" indent="0">
              <a:buFont typeface="Arial" panose="020B0604020202020204" pitchFamily="34" charset="0"/>
              <a:buNone/>
              <a:defRPr sz="1800"/>
            </a:lvl6pPr>
            <a:lvl7pPr marL="0" indent="0">
              <a:buFont typeface="Arial" panose="020B0604020202020204" pitchFamily="34" charset="0"/>
              <a:buNone/>
              <a:defRPr sz="1800"/>
            </a:lvl7pPr>
            <a:lvl8pPr marL="0" indent="0">
              <a:buFont typeface="Arial" panose="020B0604020202020204" pitchFamily="34" charset="0"/>
              <a:buNone/>
              <a:defRPr sz="1800"/>
            </a:lvl8pPr>
            <a:lvl9pPr marL="0" indent="0">
              <a:buFont typeface="Arial" panose="020B0604020202020204" pitchFamily="34" charset="0"/>
              <a:buNone/>
              <a:defRPr sz="1800"/>
            </a:lvl9pPr>
          </a:lstStyle>
          <a:p>
            <a:pPr marL="0" marR="0" lvl="0" indent="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/>
              <a:t>[Introduction to the agenda]</a:t>
            </a:r>
          </a:p>
          <a:p>
            <a:pPr marL="0" marR="0" lvl="0" indent="0" algn="l" defTabSz="6858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/>
              <a:t>JU-LEVEL1=Introduction</a:t>
            </a:r>
          </a:p>
        </p:txBody>
      </p:sp>
      <p:sp>
        <p:nvSpPr>
          <p:cNvPr id="14" name="04_Frame text 4 [PHJU]">
            <a:extLst>
              <a:ext uri="{FF2B5EF4-FFF2-40B4-BE49-F238E27FC236}">
                <a16:creationId xmlns:a16="http://schemas.microsoft.com/office/drawing/2014/main" id="{2C5EC414-7E9A-7B8F-E3C1-FA1423396ECE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2570399"/>
            <a:ext cx="8424359" cy="2055575"/>
          </a:xfrm>
          <a:prstGeom prst="rect">
            <a:avLst/>
          </a:prstGeom>
        </p:spPr>
        <p:txBody>
          <a:bodyPr lIns="0"/>
          <a:lstStyle>
            <a:lvl1pPr marL="228600" indent="-228600">
              <a:buAutoNum type="arabicPeriod"/>
              <a:defRPr/>
            </a:lvl1pPr>
          </a:lstStyle>
          <a:p>
            <a:pPr lvl="0"/>
            <a:r>
              <a:rPr lang="en-GB" noProof="1"/>
              <a:t>[Text]</a:t>
            </a:r>
            <a:endParaRPr lang="en-GB"/>
          </a:p>
        </p:txBody>
      </p:sp>
      <p:sp>
        <p:nvSpPr>
          <p:cNvPr id="15" name="Footer Placeholder 5">
            <a:extLst>
              <a:ext uri="{FF2B5EF4-FFF2-40B4-BE49-F238E27FC236}">
                <a16:creationId xmlns:a16="http://schemas.microsoft.com/office/drawing/2014/main" id="{398575BE-C0D7-5164-663F-C66A4001BA6A}"/>
              </a:ext>
            </a:extLst>
          </p:cNvPr>
          <p:cNvSpPr>
            <a:spLocks noGrp="1" noSelect="1"/>
          </p:cNvSpPr>
          <p:nvPr>
            <p:ph type="ftr" sz="quarter" idx="1004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087DEBD1-7820-5B71-71A5-E22282C62714}"/>
              </a:ext>
            </a:extLst>
          </p:cNvPr>
          <p:cNvSpPr>
            <a:spLocks noGrp="1" noSelect="1"/>
          </p:cNvSpPr>
          <p:nvPr>
            <p:ph type="sldNum" sz="quarter" idx="1005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8364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Agenda slide Title, text and picture 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01_Title 1">
            <a:extLst>
              <a:ext uri="{FF2B5EF4-FFF2-40B4-BE49-F238E27FC236}">
                <a16:creationId xmlns:a16="http://schemas.microsoft.com/office/drawing/2014/main" id="{111A87B2-60F1-A99A-D34F-38D3EC35049A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64326"/>
            <a:ext cx="4032000" cy="471344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2" name="02_Subtitle 2  [PHJU] (JU-Free)">
            <a:extLst>
              <a:ext uri="{FF2B5EF4-FFF2-40B4-BE49-F238E27FC236}">
                <a16:creationId xmlns:a16="http://schemas.microsoft.com/office/drawing/2014/main" id="{84759576-8853-1211-1469-A2652DF3ED9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828719"/>
            <a:ext cx="4032000" cy="35856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14" name="03_Frame text 3 [PHJU]">
            <a:extLst>
              <a:ext uri="{FF2B5EF4-FFF2-40B4-BE49-F238E27FC236}">
                <a16:creationId xmlns:a16="http://schemas.microsoft.com/office/drawing/2014/main" id="{FD8B5EF6-1450-CD40-C882-758EB3890D7F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1371600"/>
            <a:ext cx="4032000" cy="3255963"/>
          </a:xfrm>
          <a:prstGeom prst="rect">
            <a:avLst/>
          </a:prstGeom>
        </p:spPr>
        <p:txBody>
          <a:bodyPr lIns="0"/>
          <a:lstStyle>
            <a:lvl1pPr marL="228600" indent="-228600">
              <a:buAutoNum type="arabicPeriod"/>
              <a:defRPr/>
            </a:lvl1pPr>
          </a:lstStyle>
          <a:p>
            <a:pPr lvl="0"/>
            <a:r>
              <a:rPr lang="en-GB" noProof="1"/>
              <a:t>[Text]</a:t>
            </a:r>
            <a:endParaRPr lang="nl-NL"/>
          </a:p>
        </p:txBody>
      </p:sp>
      <p:sp>
        <p:nvSpPr>
          <p:cNvPr id="4" name="Picture_placeholder JU 4  [PHJU] (JU-Free)">
            <a:extLst>
              <a:ext uri="{FF2B5EF4-FFF2-40B4-BE49-F238E27FC236}">
                <a16:creationId xmlns:a16="http://schemas.microsoft.com/office/drawing/2014/main" id="{F06CBA2E-7EFB-299D-D213-4A7B9284866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4571987" y="-14"/>
            <a:ext cx="4572027" cy="5144430"/>
          </a:xfrm>
          <a:custGeom>
            <a:avLst/>
            <a:gdLst>
              <a:gd name="connsiteX0" fmla="*/ 4572025 w 4572027"/>
              <a:gd name="connsiteY0" fmla="*/ 5144429 h 5144430"/>
              <a:gd name="connsiteX1" fmla="*/ 4572027 w 4572027"/>
              <a:gd name="connsiteY1" fmla="*/ 5144429 h 5144430"/>
              <a:gd name="connsiteX2" fmla="*/ 4572027 w 4572027"/>
              <a:gd name="connsiteY2" fmla="*/ 5144430 h 5144430"/>
              <a:gd name="connsiteX3" fmla="*/ 4572025 w 4572027"/>
              <a:gd name="connsiteY3" fmla="*/ 5144430 h 5144430"/>
              <a:gd name="connsiteX4" fmla="*/ 4572011 w 4572027"/>
              <a:gd name="connsiteY4" fmla="*/ 5144427 h 5144430"/>
              <a:gd name="connsiteX5" fmla="*/ 4572013 w 4572027"/>
              <a:gd name="connsiteY5" fmla="*/ 5144427 h 5144430"/>
              <a:gd name="connsiteX6" fmla="*/ 4572013 w 4572027"/>
              <a:gd name="connsiteY6" fmla="*/ 5144428 h 5144430"/>
              <a:gd name="connsiteX7" fmla="*/ 4572011 w 4572027"/>
              <a:gd name="connsiteY7" fmla="*/ 5144428 h 5144430"/>
              <a:gd name="connsiteX8" fmla="*/ 26 w 4572027"/>
              <a:gd name="connsiteY8" fmla="*/ 26 h 5144430"/>
              <a:gd name="connsiteX9" fmla="*/ 4571999 w 4572027"/>
              <a:gd name="connsiteY9" fmla="*/ 26 h 5144430"/>
              <a:gd name="connsiteX10" fmla="*/ 4571999 w 4572027"/>
              <a:gd name="connsiteY10" fmla="*/ 5144426 h 5144430"/>
              <a:gd name="connsiteX11" fmla="*/ 26 w 4572027"/>
              <a:gd name="connsiteY11" fmla="*/ 5144426 h 5144430"/>
              <a:gd name="connsiteX12" fmla="*/ 13 w 4572027"/>
              <a:gd name="connsiteY12" fmla="*/ 13 h 5144430"/>
              <a:gd name="connsiteX13" fmla="*/ 14 w 4572027"/>
              <a:gd name="connsiteY13" fmla="*/ 13 h 5144430"/>
              <a:gd name="connsiteX14" fmla="*/ 14 w 4572027"/>
              <a:gd name="connsiteY14" fmla="*/ 15 h 5144430"/>
              <a:gd name="connsiteX15" fmla="*/ 13 w 4572027"/>
              <a:gd name="connsiteY15" fmla="*/ 15 h 5144430"/>
              <a:gd name="connsiteX16" fmla="*/ 0 w 4572027"/>
              <a:gd name="connsiteY16" fmla="*/ 0 h 5144430"/>
              <a:gd name="connsiteX17" fmla="*/ 1 w 4572027"/>
              <a:gd name="connsiteY17" fmla="*/ 0 h 5144430"/>
              <a:gd name="connsiteX18" fmla="*/ 1 w 4572027"/>
              <a:gd name="connsiteY18" fmla="*/ 2 h 5144430"/>
              <a:gd name="connsiteX19" fmla="*/ 0 w 4572027"/>
              <a:gd name="connsiteY19" fmla="*/ 2 h 5144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572027" h="5144430">
                <a:moveTo>
                  <a:pt x="4572025" y="5144429"/>
                </a:moveTo>
                <a:lnTo>
                  <a:pt x="4572027" y="5144429"/>
                </a:lnTo>
                <a:lnTo>
                  <a:pt x="4572027" y="5144430"/>
                </a:lnTo>
                <a:lnTo>
                  <a:pt x="4572025" y="5144430"/>
                </a:lnTo>
                <a:close/>
                <a:moveTo>
                  <a:pt x="4572011" y="5144427"/>
                </a:moveTo>
                <a:lnTo>
                  <a:pt x="4572013" y="5144427"/>
                </a:lnTo>
                <a:lnTo>
                  <a:pt x="4572013" y="5144428"/>
                </a:lnTo>
                <a:lnTo>
                  <a:pt x="4572011" y="5144428"/>
                </a:lnTo>
                <a:close/>
                <a:moveTo>
                  <a:pt x="26" y="26"/>
                </a:moveTo>
                <a:lnTo>
                  <a:pt x="4571999" y="26"/>
                </a:lnTo>
                <a:lnTo>
                  <a:pt x="4571999" y="5144426"/>
                </a:lnTo>
                <a:lnTo>
                  <a:pt x="26" y="5144426"/>
                </a:ln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b="0"/>
            </a:lvl1pPr>
          </a:lstStyle>
          <a:p>
            <a:r>
              <a:rPr lang="en-GB" noProof="0"/>
              <a:t>[Click on icon to insert picture]</a:t>
            </a:r>
          </a:p>
        </p:txBody>
      </p:sp>
      <p:sp>
        <p:nvSpPr>
          <p:cNvPr id="16" name="Footer Placeholder 5">
            <a:extLst>
              <a:ext uri="{FF2B5EF4-FFF2-40B4-BE49-F238E27FC236}">
                <a16:creationId xmlns:a16="http://schemas.microsoft.com/office/drawing/2014/main" id="{5F9E5DD2-9734-EEB2-B1CD-2DA586DD4DDC}"/>
              </a:ext>
            </a:extLst>
          </p:cNvPr>
          <p:cNvSpPr>
            <a:spLocks noGrp="1" noSelect="1"/>
          </p:cNvSpPr>
          <p:nvPr>
            <p:ph type="ftr" sz="quarter" idx="1004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18" name="Slide Number Placeholder 6">
            <a:extLst>
              <a:ext uri="{FF2B5EF4-FFF2-40B4-BE49-F238E27FC236}">
                <a16:creationId xmlns:a16="http://schemas.microsoft.com/office/drawing/2014/main" id="{D8401EED-AFD6-642C-ABF5-620914CCC388}"/>
              </a:ext>
            </a:extLst>
          </p:cNvPr>
          <p:cNvSpPr>
            <a:spLocks noGrp="1" noSelect="1"/>
          </p:cNvSpPr>
          <p:nvPr>
            <p:ph type="sldNum" sz="quarter" idx="1005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7420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S -&gt;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54CC2B95-7756-4A41-B3B7-50C845368847}"/>
              </a:ext>
            </a:extLst>
          </p:cNvPr>
          <p:cNvSpPr>
            <a:spLocks noSelect="1"/>
          </p:cNvSpPr>
          <p:nvPr userDrawn="1"/>
        </p:nvSpPr>
        <p:spPr bwMode="gray">
          <a:xfrm>
            <a:off x="1206230" y="778213"/>
            <a:ext cx="6750996" cy="3080425"/>
          </a:xfrm>
          <a:prstGeom prst="rect">
            <a:avLst/>
          </a:prstGeom>
          <a:gradFill>
            <a:gsLst>
              <a:gs pos="0">
                <a:srgbClr val="00C0A9"/>
              </a:gs>
              <a:gs pos="18000">
                <a:srgbClr val="2DC79C"/>
              </a:gs>
              <a:gs pos="35000">
                <a:srgbClr val="59CF90"/>
              </a:gs>
              <a:gs pos="52000">
                <a:srgbClr val="84D684"/>
              </a:gs>
              <a:gs pos="67000">
                <a:srgbClr val="AADD79"/>
              </a:gs>
              <a:gs pos="80000">
                <a:srgbClr val="CBE270"/>
              </a:gs>
              <a:gs pos="100000">
                <a:srgbClr val="FFEB61"/>
              </a:gs>
            </a:gsLst>
            <a:lin ang="0" scaled="1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5000">
              <a:solidFill>
                <a:srgbClr val="3C3C3C"/>
              </a:solidFill>
            </a:endParaRPr>
          </a:p>
          <a:p>
            <a:pPr algn="ctr"/>
            <a:r>
              <a:rPr lang="en-GB" sz="5000">
                <a:solidFill>
                  <a:srgbClr val="3C3C3C"/>
                </a:solidFill>
              </a:rPr>
              <a:t>Content pages</a:t>
            </a:r>
          </a:p>
          <a:p>
            <a:pPr algn="ctr"/>
            <a:endParaRPr lang="en-GB" sz="5000">
              <a:solidFill>
                <a:srgbClr val="3C3C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8529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Large picture (dark) and text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_placeholder JU 1  [PHJU] (JU-Free)">
            <a:extLst>
              <a:ext uri="{FF2B5EF4-FFF2-40B4-BE49-F238E27FC236}">
                <a16:creationId xmlns:a16="http://schemas.microsoft.com/office/drawing/2014/main" id="{69E5A738-4906-F256-BA0A-6F47373D00FB}"/>
              </a:ext>
            </a:extLst>
          </p:cNvPr>
          <p:cNvSpPr>
            <a:spLocks noGrp="1"/>
          </p:cNvSpPr>
          <p:nvPr>
            <p:ph type="pic" sz="quarter" idx="1001" hasCustomPrompt="1"/>
          </p:nvPr>
        </p:nvSpPr>
        <p:spPr>
          <a:xfrm>
            <a:off x="-26" y="-26"/>
            <a:ext cx="9144955" cy="5143531"/>
          </a:xfrm>
          <a:custGeom>
            <a:avLst/>
            <a:gdLst>
              <a:gd name="connsiteX0" fmla="*/ 9144953 w 9144955"/>
              <a:gd name="connsiteY0" fmla="*/ 5143529 h 5143531"/>
              <a:gd name="connsiteX1" fmla="*/ 9144955 w 9144955"/>
              <a:gd name="connsiteY1" fmla="*/ 5143529 h 5143531"/>
              <a:gd name="connsiteX2" fmla="*/ 9144955 w 9144955"/>
              <a:gd name="connsiteY2" fmla="*/ 5143531 h 5143531"/>
              <a:gd name="connsiteX3" fmla="*/ 9144953 w 9144955"/>
              <a:gd name="connsiteY3" fmla="*/ 5143531 h 5143531"/>
              <a:gd name="connsiteX4" fmla="*/ 9144938 w 9144955"/>
              <a:gd name="connsiteY4" fmla="*/ 5143527 h 5143531"/>
              <a:gd name="connsiteX5" fmla="*/ 9144940 w 9144955"/>
              <a:gd name="connsiteY5" fmla="*/ 5143527 h 5143531"/>
              <a:gd name="connsiteX6" fmla="*/ 9144940 w 9144955"/>
              <a:gd name="connsiteY6" fmla="*/ 5143528 h 5143531"/>
              <a:gd name="connsiteX7" fmla="*/ 9144938 w 9144955"/>
              <a:gd name="connsiteY7" fmla="*/ 5143528 h 5143531"/>
              <a:gd name="connsiteX8" fmla="*/ 26 w 9144955"/>
              <a:gd name="connsiteY8" fmla="*/ 26 h 5143531"/>
              <a:gd name="connsiteX9" fmla="*/ 9144926 w 9144955"/>
              <a:gd name="connsiteY9" fmla="*/ 26 h 5143531"/>
              <a:gd name="connsiteX10" fmla="*/ 9144926 w 9144955"/>
              <a:gd name="connsiteY10" fmla="*/ 5143526 h 5143531"/>
              <a:gd name="connsiteX11" fmla="*/ 26 w 9144955"/>
              <a:gd name="connsiteY11" fmla="*/ 5143526 h 5143531"/>
              <a:gd name="connsiteX12" fmla="*/ 13 w 9144955"/>
              <a:gd name="connsiteY12" fmla="*/ 13 h 5143531"/>
              <a:gd name="connsiteX13" fmla="*/ 15 w 9144955"/>
              <a:gd name="connsiteY13" fmla="*/ 13 h 5143531"/>
              <a:gd name="connsiteX14" fmla="*/ 15 w 9144955"/>
              <a:gd name="connsiteY14" fmla="*/ 15 h 5143531"/>
              <a:gd name="connsiteX15" fmla="*/ 13 w 9144955"/>
              <a:gd name="connsiteY15" fmla="*/ 15 h 5143531"/>
              <a:gd name="connsiteX16" fmla="*/ 0 w 9144955"/>
              <a:gd name="connsiteY16" fmla="*/ 0 h 5143531"/>
              <a:gd name="connsiteX17" fmla="*/ 2 w 9144955"/>
              <a:gd name="connsiteY17" fmla="*/ 0 h 5143531"/>
              <a:gd name="connsiteX18" fmla="*/ 2 w 9144955"/>
              <a:gd name="connsiteY18" fmla="*/ 2 h 5143531"/>
              <a:gd name="connsiteX19" fmla="*/ 0 w 9144955"/>
              <a:gd name="connsiteY19" fmla="*/ 2 h 5143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9144955" h="5143531">
                <a:moveTo>
                  <a:pt x="9144953" y="5143529"/>
                </a:moveTo>
                <a:lnTo>
                  <a:pt x="9144955" y="5143529"/>
                </a:lnTo>
                <a:lnTo>
                  <a:pt x="9144955" y="5143531"/>
                </a:lnTo>
                <a:lnTo>
                  <a:pt x="9144953" y="5143531"/>
                </a:lnTo>
                <a:close/>
                <a:moveTo>
                  <a:pt x="9144938" y="5143527"/>
                </a:moveTo>
                <a:lnTo>
                  <a:pt x="9144940" y="5143527"/>
                </a:lnTo>
                <a:lnTo>
                  <a:pt x="9144940" y="5143528"/>
                </a:lnTo>
                <a:lnTo>
                  <a:pt x="9144938" y="5143528"/>
                </a:lnTo>
                <a:close/>
                <a:moveTo>
                  <a:pt x="26" y="26"/>
                </a:moveTo>
                <a:lnTo>
                  <a:pt x="9144926" y="26"/>
                </a:lnTo>
                <a:lnTo>
                  <a:pt x="9144926" y="5143526"/>
                </a:lnTo>
                <a:lnTo>
                  <a:pt x="26" y="5143526"/>
                </a:lnTo>
                <a:close/>
                <a:moveTo>
                  <a:pt x="13" y="13"/>
                </a:moveTo>
                <a:lnTo>
                  <a:pt x="15" y="13"/>
                </a:lnTo>
                <a:lnTo>
                  <a:pt x="15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lIns="0" tIns="0" rIns="0" bIns="0">
            <a:noAutofit/>
          </a:bodyPr>
          <a:lstStyle>
            <a:lvl1pPr marL="0" indent="0" algn="l" defTabSz="685800" rtl="0" eaLnBrk="1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b="0"/>
            </a:lvl1pPr>
          </a:lstStyle>
          <a:p>
            <a:r>
              <a:rPr lang="en-GB"/>
              <a:t>[Picture]</a:t>
            </a:r>
          </a:p>
        </p:txBody>
      </p:sp>
      <p:sp>
        <p:nvSpPr>
          <p:cNvPr id="16" name="02_Frame 2 {PHJU}">
            <a:extLst>
              <a:ext uri="{FF2B5EF4-FFF2-40B4-BE49-F238E27FC236}">
                <a16:creationId xmlns:a16="http://schemas.microsoft.com/office/drawing/2014/main" id="{D996BA52-CF16-0056-DB5E-6F544814E03B}"/>
              </a:ext>
            </a:extLst>
          </p:cNvPr>
          <p:cNvSpPr>
            <a:spLocks noGrp="1" noSelect="1"/>
          </p:cNvSpPr>
          <p:nvPr>
            <p:ph type="body" sz="quarter" idx="1007" hasCustomPrompt="1"/>
          </p:nvPr>
        </p:nvSpPr>
        <p:spPr>
          <a:xfrm>
            <a:off x="360000" y="4811735"/>
            <a:ext cx="1494180" cy="151672"/>
          </a:xfrm>
          <a:custGeom>
            <a:avLst/>
            <a:gdLst>
              <a:gd name="connsiteX0" fmla="*/ 1492039 w 1494180"/>
              <a:gd name="connsiteY0" fmla="*/ 123567 h 151672"/>
              <a:gd name="connsiteX1" fmla="*/ 1494180 w 1494180"/>
              <a:gd name="connsiteY1" fmla="*/ 147759 h 151672"/>
              <a:gd name="connsiteX2" fmla="*/ 1482761 w 1494180"/>
              <a:gd name="connsiteY2" fmla="*/ 147759 h 151672"/>
              <a:gd name="connsiteX3" fmla="*/ 1492039 w 1494180"/>
              <a:gd name="connsiteY3" fmla="*/ 123567 h 151672"/>
              <a:gd name="connsiteX4" fmla="*/ 1199436 w 1494180"/>
              <a:gd name="connsiteY4" fmla="*/ 106965 h 151672"/>
              <a:gd name="connsiteX5" fmla="*/ 1215612 w 1494180"/>
              <a:gd name="connsiteY5" fmla="*/ 147759 h 151672"/>
              <a:gd name="connsiteX6" fmla="*/ 1193726 w 1494180"/>
              <a:gd name="connsiteY6" fmla="*/ 147759 h 151672"/>
              <a:gd name="connsiteX7" fmla="*/ 1199436 w 1494180"/>
              <a:gd name="connsiteY7" fmla="*/ 106965 h 151672"/>
              <a:gd name="connsiteX8" fmla="*/ 1475625 w 1494180"/>
              <a:gd name="connsiteY8" fmla="*/ 77318 h 151672"/>
              <a:gd name="connsiteX9" fmla="*/ 1480620 w 1494180"/>
              <a:gd name="connsiteY9" fmla="*/ 87517 h 151672"/>
              <a:gd name="connsiteX10" fmla="*/ 1453739 w 1494180"/>
              <a:gd name="connsiteY10" fmla="*/ 147759 h 151672"/>
              <a:gd name="connsiteX11" fmla="*/ 1443272 w 1494180"/>
              <a:gd name="connsiteY11" fmla="*/ 147759 h 151672"/>
              <a:gd name="connsiteX12" fmla="*/ 1475625 w 1494180"/>
              <a:gd name="connsiteY12" fmla="*/ 77318 h 151672"/>
              <a:gd name="connsiteX13" fmla="*/ 1218467 w 1494180"/>
              <a:gd name="connsiteY13" fmla="*/ 65697 h 151672"/>
              <a:gd name="connsiteX14" fmla="*/ 1228220 w 1494180"/>
              <a:gd name="connsiteY14" fmla="*/ 77555 h 151672"/>
              <a:gd name="connsiteX15" fmla="*/ 1255815 w 1494180"/>
              <a:gd name="connsiteY15" fmla="*/ 147759 h 151672"/>
              <a:gd name="connsiteX16" fmla="*/ 1234168 w 1494180"/>
              <a:gd name="connsiteY16" fmla="*/ 147759 h 151672"/>
              <a:gd name="connsiteX17" fmla="*/ 1207286 w 1494180"/>
              <a:gd name="connsiteY17" fmla="*/ 85619 h 151672"/>
              <a:gd name="connsiteX18" fmla="*/ 1218467 w 1494180"/>
              <a:gd name="connsiteY18" fmla="*/ 65697 h 151672"/>
              <a:gd name="connsiteX19" fmla="*/ 1452550 w 1494180"/>
              <a:gd name="connsiteY19" fmla="*/ 45063 h 151672"/>
              <a:gd name="connsiteX20" fmla="*/ 1459448 w 1494180"/>
              <a:gd name="connsiteY20" fmla="*/ 52889 h 151672"/>
              <a:gd name="connsiteX21" fmla="*/ 1456118 w 1494180"/>
              <a:gd name="connsiteY21" fmla="*/ 56684 h 151672"/>
              <a:gd name="connsiteX22" fmla="*/ 1414487 w 1494180"/>
              <a:gd name="connsiteY22" fmla="*/ 147759 h 151672"/>
              <a:gd name="connsiteX23" fmla="*/ 1404020 w 1494180"/>
              <a:gd name="connsiteY23" fmla="*/ 147759 h 151672"/>
              <a:gd name="connsiteX24" fmla="*/ 1452550 w 1494180"/>
              <a:gd name="connsiteY24" fmla="*/ 45063 h 151672"/>
              <a:gd name="connsiteX25" fmla="*/ 1244873 w 1494180"/>
              <a:gd name="connsiteY25" fmla="*/ 35339 h 151672"/>
              <a:gd name="connsiteX26" fmla="*/ 1260573 w 1494180"/>
              <a:gd name="connsiteY26" fmla="*/ 54075 h 151672"/>
              <a:gd name="connsiteX27" fmla="*/ 1295781 w 1494180"/>
              <a:gd name="connsiteY27" fmla="*/ 147759 h 151672"/>
              <a:gd name="connsiteX28" fmla="*/ 1274133 w 1494180"/>
              <a:gd name="connsiteY28" fmla="*/ 147759 h 151672"/>
              <a:gd name="connsiteX29" fmla="*/ 1229886 w 1494180"/>
              <a:gd name="connsiteY29" fmla="*/ 50755 h 151672"/>
              <a:gd name="connsiteX30" fmla="*/ 1244873 w 1494180"/>
              <a:gd name="connsiteY30" fmla="*/ 35339 h 151672"/>
              <a:gd name="connsiteX31" fmla="*/ 648485 w 1494180"/>
              <a:gd name="connsiteY31" fmla="*/ 31307 h 151672"/>
              <a:gd name="connsiteX32" fmla="*/ 648485 w 1494180"/>
              <a:gd name="connsiteY32" fmla="*/ 120247 h 151672"/>
              <a:gd name="connsiteX33" fmla="*/ 670133 w 1494180"/>
              <a:gd name="connsiteY33" fmla="*/ 120247 h 151672"/>
              <a:gd name="connsiteX34" fmla="*/ 688450 w 1494180"/>
              <a:gd name="connsiteY34" fmla="*/ 117401 h 151672"/>
              <a:gd name="connsiteX35" fmla="*/ 710812 w 1494180"/>
              <a:gd name="connsiteY35" fmla="*/ 95106 h 151672"/>
              <a:gd name="connsiteX36" fmla="*/ 710812 w 1494180"/>
              <a:gd name="connsiteY36" fmla="*/ 55736 h 151672"/>
              <a:gd name="connsiteX37" fmla="*/ 688450 w 1494180"/>
              <a:gd name="connsiteY37" fmla="*/ 33916 h 151672"/>
              <a:gd name="connsiteX38" fmla="*/ 670133 w 1494180"/>
              <a:gd name="connsiteY38" fmla="*/ 31307 h 151672"/>
              <a:gd name="connsiteX39" fmla="*/ 648485 w 1494180"/>
              <a:gd name="connsiteY39" fmla="*/ 31307 h 151672"/>
              <a:gd name="connsiteX40" fmla="*/ 407742 w 1494180"/>
              <a:gd name="connsiteY40" fmla="*/ 31307 h 151672"/>
              <a:gd name="connsiteX41" fmla="*/ 407742 w 1494180"/>
              <a:gd name="connsiteY41" fmla="*/ 76370 h 151672"/>
              <a:gd name="connsiteX42" fmla="*/ 433671 w 1494180"/>
              <a:gd name="connsiteY42" fmla="*/ 76370 h 151672"/>
              <a:gd name="connsiteX43" fmla="*/ 453892 w 1494180"/>
              <a:gd name="connsiteY43" fmla="*/ 65460 h 151672"/>
              <a:gd name="connsiteX44" fmla="*/ 453892 w 1494180"/>
              <a:gd name="connsiteY44" fmla="*/ 41268 h 151672"/>
              <a:gd name="connsiteX45" fmla="*/ 445804 w 1494180"/>
              <a:gd name="connsiteY45" fmla="*/ 33204 h 151672"/>
              <a:gd name="connsiteX46" fmla="*/ 433671 w 1494180"/>
              <a:gd name="connsiteY46" fmla="*/ 31307 h 151672"/>
              <a:gd name="connsiteX47" fmla="*/ 407742 w 1494180"/>
              <a:gd name="connsiteY47" fmla="*/ 31307 h 151672"/>
              <a:gd name="connsiteX48" fmla="*/ 281898 w 1494180"/>
              <a:gd name="connsiteY48" fmla="*/ 29409 h 151672"/>
              <a:gd name="connsiteX49" fmla="*/ 238840 w 1494180"/>
              <a:gd name="connsiteY49" fmla="*/ 75895 h 151672"/>
              <a:gd name="connsiteX50" fmla="*/ 281898 w 1494180"/>
              <a:gd name="connsiteY50" fmla="*/ 122381 h 151672"/>
              <a:gd name="connsiteX51" fmla="*/ 325194 w 1494180"/>
              <a:gd name="connsiteY51" fmla="*/ 75895 h 151672"/>
              <a:gd name="connsiteX52" fmla="*/ 281898 w 1494180"/>
              <a:gd name="connsiteY52" fmla="*/ 29409 h 151672"/>
              <a:gd name="connsiteX53" fmla="*/ 1049804 w 1494180"/>
              <a:gd name="connsiteY53" fmla="*/ 4269 h 151672"/>
              <a:gd name="connsiteX54" fmla="*/ 1129734 w 1494180"/>
              <a:gd name="connsiteY54" fmla="*/ 4269 h 151672"/>
              <a:gd name="connsiteX55" fmla="*/ 1129734 w 1494180"/>
              <a:gd name="connsiteY55" fmla="*/ 14705 h 151672"/>
              <a:gd name="connsiteX56" fmla="*/ 1061460 w 1494180"/>
              <a:gd name="connsiteY56" fmla="*/ 14705 h 151672"/>
              <a:gd name="connsiteX57" fmla="*/ 1061460 w 1494180"/>
              <a:gd name="connsiteY57" fmla="*/ 69017 h 151672"/>
              <a:gd name="connsiteX58" fmla="*/ 1124977 w 1494180"/>
              <a:gd name="connsiteY58" fmla="*/ 69017 h 151672"/>
              <a:gd name="connsiteX59" fmla="*/ 1124977 w 1494180"/>
              <a:gd name="connsiteY59" fmla="*/ 79453 h 151672"/>
              <a:gd name="connsiteX60" fmla="*/ 1061460 w 1494180"/>
              <a:gd name="connsiteY60" fmla="*/ 79453 h 151672"/>
              <a:gd name="connsiteX61" fmla="*/ 1061460 w 1494180"/>
              <a:gd name="connsiteY61" fmla="*/ 137323 h 151672"/>
              <a:gd name="connsiteX62" fmla="*/ 1132113 w 1494180"/>
              <a:gd name="connsiteY62" fmla="*/ 137323 h 151672"/>
              <a:gd name="connsiteX63" fmla="*/ 1132113 w 1494180"/>
              <a:gd name="connsiteY63" fmla="*/ 147759 h 151672"/>
              <a:gd name="connsiteX64" fmla="*/ 1049804 w 1494180"/>
              <a:gd name="connsiteY64" fmla="*/ 147759 h 151672"/>
              <a:gd name="connsiteX65" fmla="*/ 1049804 w 1494180"/>
              <a:gd name="connsiteY65" fmla="*/ 4269 h 151672"/>
              <a:gd name="connsiteX66" fmla="*/ 903978 w 1494180"/>
              <a:gd name="connsiteY66" fmla="*/ 4269 h 151672"/>
              <a:gd name="connsiteX67" fmla="*/ 924912 w 1494180"/>
              <a:gd name="connsiteY67" fmla="*/ 4269 h 151672"/>
              <a:gd name="connsiteX68" fmla="*/ 1008411 w 1494180"/>
              <a:gd name="connsiteY68" fmla="*/ 137323 h 151672"/>
              <a:gd name="connsiteX69" fmla="*/ 1010790 w 1494180"/>
              <a:gd name="connsiteY69" fmla="*/ 137323 h 151672"/>
              <a:gd name="connsiteX70" fmla="*/ 1010790 w 1494180"/>
              <a:gd name="connsiteY70" fmla="*/ 4269 h 151672"/>
              <a:gd name="connsiteX71" fmla="*/ 1022446 w 1494180"/>
              <a:gd name="connsiteY71" fmla="*/ 4269 h 151672"/>
              <a:gd name="connsiteX72" fmla="*/ 1022446 w 1494180"/>
              <a:gd name="connsiteY72" fmla="*/ 147759 h 151672"/>
              <a:gd name="connsiteX73" fmla="*/ 1001750 w 1494180"/>
              <a:gd name="connsiteY73" fmla="*/ 147759 h 151672"/>
              <a:gd name="connsiteX74" fmla="*/ 918489 w 1494180"/>
              <a:gd name="connsiteY74" fmla="*/ 14705 h 151672"/>
              <a:gd name="connsiteX75" fmla="*/ 915634 w 1494180"/>
              <a:gd name="connsiteY75" fmla="*/ 14705 h 151672"/>
              <a:gd name="connsiteX76" fmla="*/ 915634 w 1494180"/>
              <a:gd name="connsiteY76" fmla="*/ 147759 h 151672"/>
              <a:gd name="connsiteX77" fmla="*/ 903978 w 1494180"/>
              <a:gd name="connsiteY77" fmla="*/ 147759 h 151672"/>
              <a:gd name="connsiteX78" fmla="*/ 903978 w 1494180"/>
              <a:gd name="connsiteY78" fmla="*/ 4269 h 151672"/>
              <a:gd name="connsiteX79" fmla="*/ 860682 w 1494180"/>
              <a:gd name="connsiteY79" fmla="*/ 4269 h 151672"/>
              <a:gd name="connsiteX80" fmla="*/ 872339 w 1494180"/>
              <a:gd name="connsiteY80" fmla="*/ 4269 h 151672"/>
              <a:gd name="connsiteX81" fmla="*/ 872339 w 1494180"/>
              <a:gd name="connsiteY81" fmla="*/ 147759 h 151672"/>
              <a:gd name="connsiteX82" fmla="*/ 860682 w 1494180"/>
              <a:gd name="connsiteY82" fmla="*/ 147759 h 151672"/>
              <a:gd name="connsiteX83" fmla="*/ 769808 w 1494180"/>
              <a:gd name="connsiteY83" fmla="*/ 4269 h 151672"/>
              <a:gd name="connsiteX84" fmla="*/ 781465 w 1494180"/>
              <a:gd name="connsiteY84" fmla="*/ 4269 h 151672"/>
              <a:gd name="connsiteX85" fmla="*/ 781465 w 1494180"/>
              <a:gd name="connsiteY85" fmla="*/ 137323 h 151672"/>
              <a:gd name="connsiteX86" fmla="*/ 847122 w 1494180"/>
              <a:gd name="connsiteY86" fmla="*/ 137323 h 151672"/>
              <a:gd name="connsiteX87" fmla="*/ 847122 w 1494180"/>
              <a:gd name="connsiteY87" fmla="*/ 147759 h 151672"/>
              <a:gd name="connsiteX88" fmla="*/ 769808 w 1494180"/>
              <a:gd name="connsiteY88" fmla="*/ 147759 h 151672"/>
              <a:gd name="connsiteX89" fmla="*/ 769808 w 1494180"/>
              <a:gd name="connsiteY89" fmla="*/ 4269 h 151672"/>
              <a:gd name="connsiteX90" fmla="*/ 513840 w 1494180"/>
              <a:gd name="connsiteY90" fmla="*/ 4269 h 151672"/>
              <a:gd name="connsiteX91" fmla="*/ 546193 w 1494180"/>
              <a:gd name="connsiteY91" fmla="*/ 4269 h 151672"/>
              <a:gd name="connsiteX92" fmla="*/ 546193 w 1494180"/>
              <a:gd name="connsiteY92" fmla="*/ 119535 h 151672"/>
              <a:gd name="connsiteX93" fmla="*/ 602573 w 1494180"/>
              <a:gd name="connsiteY93" fmla="*/ 119535 h 151672"/>
              <a:gd name="connsiteX94" fmla="*/ 602573 w 1494180"/>
              <a:gd name="connsiteY94" fmla="*/ 147759 h 151672"/>
              <a:gd name="connsiteX95" fmla="*/ 513840 w 1494180"/>
              <a:gd name="connsiteY95" fmla="*/ 147759 h 151672"/>
              <a:gd name="connsiteX96" fmla="*/ 513840 w 1494180"/>
              <a:gd name="connsiteY96" fmla="*/ 4269 h 151672"/>
              <a:gd name="connsiteX97" fmla="*/ 0 w 1494180"/>
              <a:gd name="connsiteY97" fmla="*/ 4269 h 151672"/>
              <a:gd name="connsiteX98" fmla="*/ 33067 w 1494180"/>
              <a:gd name="connsiteY98" fmla="*/ 4269 h 151672"/>
              <a:gd name="connsiteX99" fmla="*/ 62089 w 1494180"/>
              <a:gd name="connsiteY99" fmla="*/ 119535 h 151672"/>
              <a:gd name="connsiteX100" fmla="*/ 65182 w 1494180"/>
              <a:gd name="connsiteY100" fmla="*/ 119535 h 151672"/>
              <a:gd name="connsiteX101" fmla="*/ 86354 w 1494180"/>
              <a:gd name="connsiteY101" fmla="*/ 8064 h 151672"/>
              <a:gd name="connsiteX102" fmla="*/ 120134 w 1494180"/>
              <a:gd name="connsiteY102" fmla="*/ 8064 h 151672"/>
              <a:gd name="connsiteX103" fmla="*/ 143685 w 1494180"/>
              <a:gd name="connsiteY103" fmla="*/ 119535 h 151672"/>
              <a:gd name="connsiteX104" fmla="*/ 146064 w 1494180"/>
              <a:gd name="connsiteY104" fmla="*/ 119535 h 151672"/>
              <a:gd name="connsiteX105" fmla="*/ 171042 w 1494180"/>
              <a:gd name="connsiteY105" fmla="*/ 4269 h 151672"/>
              <a:gd name="connsiteX106" fmla="*/ 204347 w 1494180"/>
              <a:gd name="connsiteY106" fmla="*/ 4269 h 151672"/>
              <a:gd name="connsiteX107" fmla="*/ 172707 w 1494180"/>
              <a:gd name="connsiteY107" fmla="*/ 147759 h 151672"/>
              <a:gd name="connsiteX108" fmla="*/ 122275 w 1494180"/>
              <a:gd name="connsiteY108" fmla="*/ 147759 h 151672"/>
              <a:gd name="connsiteX109" fmla="*/ 103006 w 1494180"/>
              <a:gd name="connsiteY109" fmla="*/ 60242 h 151672"/>
              <a:gd name="connsiteX110" fmla="*/ 85164 w 1494180"/>
              <a:gd name="connsiteY110" fmla="*/ 147759 h 151672"/>
              <a:gd name="connsiteX111" fmla="*/ 35683 w 1494180"/>
              <a:gd name="connsiteY111" fmla="*/ 147759 h 151672"/>
              <a:gd name="connsiteX112" fmla="*/ 0 w 1494180"/>
              <a:gd name="connsiteY112" fmla="*/ 4269 h 151672"/>
              <a:gd name="connsiteX113" fmla="*/ 616132 w 1494180"/>
              <a:gd name="connsiteY113" fmla="*/ 3083 h 151672"/>
              <a:gd name="connsiteX114" fmla="*/ 669419 w 1494180"/>
              <a:gd name="connsiteY114" fmla="*/ 3083 h 151672"/>
              <a:gd name="connsiteX115" fmla="*/ 728178 w 1494180"/>
              <a:gd name="connsiteY115" fmla="*/ 24191 h 151672"/>
              <a:gd name="connsiteX116" fmla="*/ 747685 w 1494180"/>
              <a:gd name="connsiteY116" fmla="*/ 73524 h 151672"/>
              <a:gd name="connsiteX117" fmla="*/ 742689 w 1494180"/>
              <a:gd name="connsiteY117" fmla="*/ 103407 h 151672"/>
              <a:gd name="connsiteX118" fmla="*/ 703675 w 1494180"/>
              <a:gd name="connsiteY118" fmla="*/ 142541 h 151672"/>
              <a:gd name="connsiteX119" fmla="*/ 669419 w 1494180"/>
              <a:gd name="connsiteY119" fmla="*/ 148470 h 151672"/>
              <a:gd name="connsiteX120" fmla="*/ 616132 w 1494180"/>
              <a:gd name="connsiteY120" fmla="*/ 148470 h 151672"/>
              <a:gd name="connsiteX121" fmla="*/ 616132 w 1494180"/>
              <a:gd name="connsiteY121" fmla="*/ 3083 h 151672"/>
              <a:gd name="connsiteX122" fmla="*/ 375389 w 1494180"/>
              <a:gd name="connsiteY122" fmla="*/ 3083 h 151672"/>
              <a:gd name="connsiteX123" fmla="*/ 432006 w 1494180"/>
              <a:gd name="connsiteY123" fmla="*/ 3083 h 151672"/>
              <a:gd name="connsiteX124" fmla="*/ 483390 w 1494180"/>
              <a:gd name="connsiteY124" fmla="*/ 24666 h 151672"/>
              <a:gd name="connsiteX125" fmla="*/ 490527 w 1494180"/>
              <a:gd name="connsiteY125" fmla="*/ 51229 h 151672"/>
              <a:gd name="connsiteX126" fmla="*/ 483390 w 1494180"/>
              <a:gd name="connsiteY126" fmla="*/ 80876 h 151672"/>
              <a:gd name="connsiteX127" fmla="*/ 463408 w 1494180"/>
              <a:gd name="connsiteY127" fmla="*/ 96292 h 151672"/>
              <a:gd name="connsiteX128" fmla="*/ 500280 w 1494180"/>
              <a:gd name="connsiteY128" fmla="*/ 147759 h 151672"/>
              <a:gd name="connsiteX129" fmla="*/ 462694 w 1494180"/>
              <a:gd name="connsiteY129" fmla="*/ 147759 h 151672"/>
              <a:gd name="connsiteX130" fmla="*/ 432244 w 1494180"/>
              <a:gd name="connsiteY130" fmla="*/ 103407 h 151672"/>
              <a:gd name="connsiteX131" fmla="*/ 407742 w 1494180"/>
              <a:gd name="connsiteY131" fmla="*/ 103407 h 151672"/>
              <a:gd name="connsiteX132" fmla="*/ 407742 w 1494180"/>
              <a:gd name="connsiteY132" fmla="*/ 147759 h 151672"/>
              <a:gd name="connsiteX133" fmla="*/ 375389 w 1494180"/>
              <a:gd name="connsiteY133" fmla="*/ 147759 h 151672"/>
              <a:gd name="connsiteX134" fmla="*/ 375389 w 1494180"/>
              <a:gd name="connsiteY134" fmla="*/ 3083 h 151672"/>
              <a:gd name="connsiteX135" fmla="*/ 1320521 w 1494180"/>
              <a:gd name="connsiteY135" fmla="*/ 237 h 151672"/>
              <a:gd name="connsiteX136" fmla="*/ 1325755 w 1494180"/>
              <a:gd name="connsiteY136" fmla="*/ 6878 h 151672"/>
              <a:gd name="connsiteX137" fmla="*/ 1352160 w 1494180"/>
              <a:gd name="connsiteY137" fmla="*/ 53838 h 151672"/>
              <a:gd name="connsiteX138" fmla="*/ 1385227 w 1494180"/>
              <a:gd name="connsiteY138" fmla="*/ 4269 h 151672"/>
              <a:gd name="connsiteX139" fmla="*/ 1395932 w 1494180"/>
              <a:gd name="connsiteY139" fmla="*/ 7827 h 151672"/>
              <a:gd name="connsiteX140" fmla="*/ 1357394 w 1494180"/>
              <a:gd name="connsiteY140" fmla="*/ 67120 h 151672"/>
              <a:gd name="connsiteX141" fmla="*/ 1370954 w 1494180"/>
              <a:gd name="connsiteY141" fmla="*/ 115266 h 151672"/>
              <a:gd name="connsiteX142" fmla="*/ 1418531 w 1494180"/>
              <a:gd name="connsiteY142" fmla="*/ 25140 h 151672"/>
              <a:gd name="connsiteX143" fmla="*/ 1422576 w 1494180"/>
              <a:gd name="connsiteY143" fmla="*/ 20871 h 151672"/>
              <a:gd name="connsiteX144" fmla="*/ 1431140 w 1494180"/>
              <a:gd name="connsiteY144" fmla="*/ 26563 h 151672"/>
              <a:gd name="connsiteX145" fmla="*/ 1426144 w 1494180"/>
              <a:gd name="connsiteY145" fmla="*/ 32018 h 151672"/>
              <a:gd name="connsiteX146" fmla="*/ 1375474 w 1494180"/>
              <a:gd name="connsiteY146" fmla="*/ 147759 h 151672"/>
              <a:gd name="connsiteX147" fmla="*/ 1353826 w 1494180"/>
              <a:gd name="connsiteY147" fmla="*/ 147759 h 151672"/>
              <a:gd name="connsiteX148" fmla="*/ 1345262 w 1494180"/>
              <a:gd name="connsiteY148" fmla="*/ 100324 h 151672"/>
              <a:gd name="connsiteX149" fmla="*/ 1336460 w 1494180"/>
              <a:gd name="connsiteY149" fmla="*/ 147759 h 151672"/>
              <a:gd name="connsiteX150" fmla="*/ 1314098 w 1494180"/>
              <a:gd name="connsiteY150" fmla="*/ 147759 h 151672"/>
              <a:gd name="connsiteX151" fmla="*/ 1259860 w 1494180"/>
              <a:gd name="connsiteY151" fmla="*/ 23954 h 151672"/>
              <a:gd name="connsiteX152" fmla="*/ 1278891 w 1494180"/>
              <a:gd name="connsiteY152" fmla="*/ 13044 h 151672"/>
              <a:gd name="connsiteX153" fmla="*/ 1293164 w 1494180"/>
              <a:gd name="connsiteY153" fmla="*/ 30595 h 151672"/>
              <a:gd name="connsiteX154" fmla="*/ 1330750 w 1494180"/>
              <a:gd name="connsiteY154" fmla="*/ 116689 h 151672"/>
              <a:gd name="connsiteX155" fmla="*/ 1340028 w 1494180"/>
              <a:gd name="connsiteY155" fmla="*/ 82773 h 151672"/>
              <a:gd name="connsiteX156" fmla="*/ 1297446 w 1494180"/>
              <a:gd name="connsiteY156" fmla="*/ 5692 h 151672"/>
              <a:gd name="connsiteX157" fmla="*/ 1320521 w 1494180"/>
              <a:gd name="connsiteY157" fmla="*/ 237 h 151672"/>
              <a:gd name="connsiteX158" fmla="*/ 281779 w 1494180"/>
              <a:gd name="connsiteY158" fmla="*/ 0 h 151672"/>
              <a:gd name="connsiteX159" fmla="*/ 315203 w 1494180"/>
              <a:gd name="connsiteY159" fmla="*/ 6403 h 151672"/>
              <a:gd name="connsiteX160" fmla="*/ 339230 w 1494180"/>
              <a:gd name="connsiteY160" fmla="*/ 23243 h 151672"/>
              <a:gd name="connsiteX161" fmla="*/ 358736 w 1494180"/>
              <a:gd name="connsiteY161" fmla="*/ 77793 h 151672"/>
              <a:gd name="connsiteX162" fmla="*/ 315916 w 1494180"/>
              <a:gd name="connsiteY162" fmla="*/ 144913 h 151672"/>
              <a:gd name="connsiteX163" fmla="*/ 247880 w 1494180"/>
              <a:gd name="connsiteY163" fmla="*/ 144913 h 151672"/>
              <a:gd name="connsiteX164" fmla="*/ 205060 w 1494180"/>
              <a:gd name="connsiteY164" fmla="*/ 77793 h 151672"/>
              <a:gd name="connsiteX165" fmla="*/ 209818 w 1494180"/>
              <a:gd name="connsiteY165" fmla="*/ 46960 h 151672"/>
              <a:gd name="connsiteX166" fmla="*/ 248356 w 1494180"/>
              <a:gd name="connsiteY166" fmla="*/ 6403 h 151672"/>
              <a:gd name="connsiteX167" fmla="*/ 281779 w 1494180"/>
              <a:gd name="connsiteY167" fmla="*/ 0 h 151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</a:cxnLst>
            <a:rect l="l" t="t" r="r" b="b"/>
            <a:pathLst>
              <a:path w="1494180" h="151672">
                <a:moveTo>
                  <a:pt x="1492039" y="123567"/>
                </a:moveTo>
                <a:cubicBezTo>
                  <a:pt x="1493466" y="131394"/>
                  <a:pt x="1494180" y="139458"/>
                  <a:pt x="1494180" y="147759"/>
                </a:cubicBezTo>
                <a:cubicBezTo>
                  <a:pt x="1494180" y="147759"/>
                  <a:pt x="1494180" y="147759"/>
                  <a:pt x="1482761" y="147759"/>
                </a:cubicBezTo>
                <a:cubicBezTo>
                  <a:pt x="1485140" y="138983"/>
                  <a:pt x="1488233" y="130919"/>
                  <a:pt x="1492039" y="123567"/>
                </a:cubicBezTo>
                <a:close/>
                <a:moveTo>
                  <a:pt x="1199436" y="106965"/>
                </a:moveTo>
                <a:cubicBezTo>
                  <a:pt x="1207048" y="119061"/>
                  <a:pt x="1212520" y="132817"/>
                  <a:pt x="1215612" y="147759"/>
                </a:cubicBezTo>
                <a:cubicBezTo>
                  <a:pt x="1215612" y="147759"/>
                  <a:pt x="1215612" y="147759"/>
                  <a:pt x="1193726" y="147759"/>
                </a:cubicBezTo>
                <a:cubicBezTo>
                  <a:pt x="1193726" y="133528"/>
                  <a:pt x="1195867" y="120009"/>
                  <a:pt x="1199436" y="106965"/>
                </a:cubicBezTo>
                <a:close/>
                <a:moveTo>
                  <a:pt x="1475625" y="77318"/>
                </a:moveTo>
                <a:cubicBezTo>
                  <a:pt x="1477528" y="80639"/>
                  <a:pt x="1479193" y="83959"/>
                  <a:pt x="1480620" y="87517"/>
                </a:cubicBezTo>
                <a:cubicBezTo>
                  <a:pt x="1469915" y="101036"/>
                  <a:pt x="1458735" y="120721"/>
                  <a:pt x="1453739" y="147759"/>
                </a:cubicBezTo>
                <a:cubicBezTo>
                  <a:pt x="1453739" y="147759"/>
                  <a:pt x="1453739" y="147759"/>
                  <a:pt x="1443272" y="147759"/>
                </a:cubicBezTo>
                <a:cubicBezTo>
                  <a:pt x="1448268" y="118349"/>
                  <a:pt x="1460638" y="94632"/>
                  <a:pt x="1475625" y="77318"/>
                </a:cubicBezTo>
                <a:close/>
                <a:moveTo>
                  <a:pt x="1218467" y="65697"/>
                </a:moveTo>
                <a:cubicBezTo>
                  <a:pt x="1221797" y="69492"/>
                  <a:pt x="1225128" y="73286"/>
                  <a:pt x="1228220" y="77555"/>
                </a:cubicBezTo>
                <a:cubicBezTo>
                  <a:pt x="1242256" y="97241"/>
                  <a:pt x="1251771" y="121433"/>
                  <a:pt x="1255815" y="147759"/>
                </a:cubicBezTo>
                <a:cubicBezTo>
                  <a:pt x="1255815" y="147759"/>
                  <a:pt x="1255815" y="147759"/>
                  <a:pt x="1234168" y="147759"/>
                </a:cubicBezTo>
                <a:cubicBezTo>
                  <a:pt x="1229886" y="123330"/>
                  <a:pt x="1220370" y="101747"/>
                  <a:pt x="1207286" y="85619"/>
                </a:cubicBezTo>
                <a:cubicBezTo>
                  <a:pt x="1210617" y="78741"/>
                  <a:pt x="1214185" y="72100"/>
                  <a:pt x="1218467" y="65697"/>
                </a:cubicBezTo>
                <a:close/>
                <a:moveTo>
                  <a:pt x="1452550" y="45063"/>
                </a:moveTo>
                <a:cubicBezTo>
                  <a:pt x="1454928" y="47672"/>
                  <a:pt x="1457307" y="50281"/>
                  <a:pt x="1459448" y="52889"/>
                </a:cubicBezTo>
                <a:cubicBezTo>
                  <a:pt x="1458259" y="54075"/>
                  <a:pt x="1457069" y="55261"/>
                  <a:pt x="1456118" y="56684"/>
                </a:cubicBezTo>
                <a:cubicBezTo>
                  <a:pt x="1439704" y="74709"/>
                  <a:pt x="1420672" y="104356"/>
                  <a:pt x="1414487" y="147759"/>
                </a:cubicBezTo>
                <a:cubicBezTo>
                  <a:pt x="1414487" y="147759"/>
                  <a:pt x="1414487" y="147759"/>
                  <a:pt x="1404020" y="147759"/>
                </a:cubicBezTo>
                <a:cubicBezTo>
                  <a:pt x="1410205" y="102933"/>
                  <a:pt x="1429474" y="68780"/>
                  <a:pt x="1452550" y="45063"/>
                </a:cubicBezTo>
                <a:close/>
                <a:moveTo>
                  <a:pt x="1244873" y="35339"/>
                </a:moveTo>
                <a:cubicBezTo>
                  <a:pt x="1250344" y="41031"/>
                  <a:pt x="1255815" y="47197"/>
                  <a:pt x="1260573" y="54075"/>
                </a:cubicBezTo>
                <a:cubicBezTo>
                  <a:pt x="1279366" y="79927"/>
                  <a:pt x="1291499" y="112420"/>
                  <a:pt x="1295781" y="147759"/>
                </a:cubicBezTo>
                <a:cubicBezTo>
                  <a:pt x="1274133" y="147759"/>
                  <a:pt x="1274133" y="147759"/>
                  <a:pt x="1274133" y="147759"/>
                </a:cubicBezTo>
                <a:cubicBezTo>
                  <a:pt x="1268661" y="107676"/>
                  <a:pt x="1252485" y="73286"/>
                  <a:pt x="1229886" y="50755"/>
                </a:cubicBezTo>
                <a:cubicBezTo>
                  <a:pt x="1234405" y="45300"/>
                  <a:pt x="1239401" y="40082"/>
                  <a:pt x="1244873" y="35339"/>
                </a:cubicBezTo>
                <a:close/>
                <a:moveTo>
                  <a:pt x="648485" y="31307"/>
                </a:moveTo>
                <a:cubicBezTo>
                  <a:pt x="648485" y="120247"/>
                  <a:pt x="648485" y="120247"/>
                  <a:pt x="648485" y="120247"/>
                </a:cubicBezTo>
                <a:cubicBezTo>
                  <a:pt x="670133" y="120247"/>
                  <a:pt x="670133" y="120247"/>
                  <a:pt x="670133" y="120247"/>
                </a:cubicBezTo>
                <a:cubicBezTo>
                  <a:pt x="677032" y="120247"/>
                  <a:pt x="683217" y="119298"/>
                  <a:pt x="688450" y="117401"/>
                </a:cubicBezTo>
                <a:cubicBezTo>
                  <a:pt x="699155" y="113369"/>
                  <a:pt x="706768" y="105779"/>
                  <a:pt x="710812" y="95106"/>
                </a:cubicBezTo>
                <a:cubicBezTo>
                  <a:pt x="715094" y="83722"/>
                  <a:pt x="714856" y="66883"/>
                  <a:pt x="710812" y="55736"/>
                </a:cubicBezTo>
                <a:cubicBezTo>
                  <a:pt x="706768" y="45063"/>
                  <a:pt x="699155" y="37710"/>
                  <a:pt x="688450" y="33916"/>
                </a:cubicBezTo>
                <a:cubicBezTo>
                  <a:pt x="683217" y="32255"/>
                  <a:pt x="677032" y="31307"/>
                  <a:pt x="670133" y="31307"/>
                </a:cubicBezTo>
                <a:cubicBezTo>
                  <a:pt x="648485" y="31307"/>
                  <a:pt x="648485" y="31307"/>
                  <a:pt x="648485" y="31307"/>
                </a:cubicBezTo>
                <a:close/>
                <a:moveTo>
                  <a:pt x="407742" y="31307"/>
                </a:moveTo>
                <a:cubicBezTo>
                  <a:pt x="407742" y="76370"/>
                  <a:pt x="407742" y="76370"/>
                  <a:pt x="407742" y="76370"/>
                </a:cubicBezTo>
                <a:cubicBezTo>
                  <a:pt x="433671" y="76370"/>
                  <a:pt x="433671" y="76370"/>
                  <a:pt x="433671" y="76370"/>
                </a:cubicBezTo>
                <a:cubicBezTo>
                  <a:pt x="442473" y="76370"/>
                  <a:pt x="449610" y="72812"/>
                  <a:pt x="453892" y="65460"/>
                </a:cubicBezTo>
                <a:cubicBezTo>
                  <a:pt x="457936" y="58819"/>
                  <a:pt x="457698" y="47909"/>
                  <a:pt x="453892" y="41268"/>
                </a:cubicBezTo>
                <a:cubicBezTo>
                  <a:pt x="451989" y="37710"/>
                  <a:pt x="449134" y="35101"/>
                  <a:pt x="445804" y="33204"/>
                </a:cubicBezTo>
                <a:cubicBezTo>
                  <a:pt x="442473" y="31307"/>
                  <a:pt x="438191" y="31307"/>
                  <a:pt x="433671" y="31307"/>
                </a:cubicBezTo>
                <a:cubicBezTo>
                  <a:pt x="407742" y="31307"/>
                  <a:pt x="407742" y="31307"/>
                  <a:pt x="407742" y="31307"/>
                </a:cubicBezTo>
                <a:close/>
                <a:moveTo>
                  <a:pt x="281898" y="29409"/>
                </a:moveTo>
                <a:cubicBezTo>
                  <a:pt x="253590" y="29409"/>
                  <a:pt x="238840" y="50043"/>
                  <a:pt x="238840" y="75895"/>
                </a:cubicBezTo>
                <a:cubicBezTo>
                  <a:pt x="238840" y="100798"/>
                  <a:pt x="254541" y="122381"/>
                  <a:pt x="281898" y="122381"/>
                </a:cubicBezTo>
                <a:cubicBezTo>
                  <a:pt x="309018" y="122381"/>
                  <a:pt x="325194" y="101036"/>
                  <a:pt x="325194" y="75895"/>
                </a:cubicBezTo>
                <a:cubicBezTo>
                  <a:pt x="325194" y="46011"/>
                  <a:pt x="305925" y="29409"/>
                  <a:pt x="281898" y="29409"/>
                </a:cubicBezTo>
                <a:close/>
                <a:moveTo>
                  <a:pt x="1049804" y="4269"/>
                </a:moveTo>
                <a:cubicBezTo>
                  <a:pt x="1049804" y="4269"/>
                  <a:pt x="1049804" y="4269"/>
                  <a:pt x="1129734" y="4269"/>
                </a:cubicBezTo>
                <a:cubicBezTo>
                  <a:pt x="1129734" y="4269"/>
                  <a:pt x="1129734" y="4269"/>
                  <a:pt x="1129734" y="14705"/>
                </a:cubicBezTo>
                <a:cubicBezTo>
                  <a:pt x="1129734" y="14705"/>
                  <a:pt x="1129734" y="14705"/>
                  <a:pt x="1061460" y="14705"/>
                </a:cubicBezTo>
                <a:cubicBezTo>
                  <a:pt x="1061460" y="14705"/>
                  <a:pt x="1061460" y="14705"/>
                  <a:pt x="1061460" y="69017"/>
                </a:cubicBezTo>
                <a:cubicBezTo>
                  <a:pt x="1061460" y="69017"/>
                  <a:pt x="1061460" y="69017"/>
                  <a:pt x="1124977" y="69017"/>
                </a:cubicBezTo>
                <a:cubicBezTo>
                  <a:pt x="1124977" y="69017"/>
                  <a:pt x="1124977" y="69017"/>
                  <a:pt x="1124977" y="79453"/>
                </a:cubicBezTo>
                <a:cubicBezTo>
                  <a:pt x="1124977" y="79453"/>
                  <a:pt x="1124977" y="79453"/>
                  <a:pt x="1061460" y="79453"/>
                </a:cubicBezTo>
                <a:lnTo>
                  <a:pt x="1061460" y="137323"/>
                </a:lnTo>
                <a:cubicBezTo>
                  <a:pt x="1061460" y="137323"/>
                  <a:pt x="1061460" y="137323"/>
                  <a:pt x="1132113" y="137323"/>
                </a:cubicBezTo>
                <a:cubicBezTo>
                  <a:pt x="1132113" y="137323"/>
                  <a:pt x="1132113" y="137323"/>
                  <a:pt x="1132113" y="147759"/>
                </a:cubicBezTo>
                <a:cubicBezTo>
                  <a:pt x="1132113" y="147759"/>
                  <a:pt x="1132113" y="147759"/>
                  <a:pt x="1049804" y="147759"/>
                </a:cubicBezTo>
                <a:cubicBezTo>
                  <a:pt x="1049804" y="147759"/>
                  <a:pt x="1049804" y="147759"/>
                  <a:pt x="1049804" y="4269"/>
                </a:cubicBezTo>
                <a:close/>
                <a:moveTo>
                  <a:pt x="903978" y="4269"/>
                </a:moveTo>
                <a:cubicBezTo>
                  <a:pt x="903978" y="4269"/>
                  <a:pt x="903978" y="4269"/>
                  <a:pt x="924912" y="4269"/>
                </a:cubicBezTo>
                <a:cubicBezTo>
                  <a:pt x="924912" y="4269"/>
                  <a:pt x="924912" y="4269"/>
                  <a:pt x="1008411" y="137323"/>
                </a:cubicBezTo>
                <a:cubicBezTo>
                  <a:pt x="1008411" y="137323"/>
                  <a:pt x="1008411" y="137323"/>
                  <a:pt x="1010790" y="137323"/>
                </a:cubicBezTo>
                <a:lnTo>
                  <a:pt x="1010790" y="4269"/>
                </a:lnTo>
                <a:cubicBezTo>
                  <a:pt x="1010790" y="4269"/>
                  <a:pt x="1010790" y="4269"/>
                  <a:pt x="1022446" y="4269"/>
                </a:cubicBezTo>
                <a:cubicBezTo>
                  <a:pt x="1022446" y="4269"/>
                  <a:pt x="1022446" y="4269"/>
                  <a:pt x="1022446" y="147759"/>
                </a:cubicBezTo>
                <a:cubicBezTo>
                  <a:pt x="1022446" y="147759"/>
                  <a:pt x="1022446" y="147759"/>
                  <a:pt x="1001750" y="147759"/>
                </a:cubicBezTo>
                <a:cubicBezTo>
                  <a:pt x="1001750" y="147759"/>
                  <a:pt x="1001750" y="147759"/>
                  <a:pt x="918489" y="14705"/>
                </a:cubicBezTo>
                <a:cubicBezTo>
                  <a:pt x="918489" y="14705"/>
                  <a:pt x="918489" y="14705"/>
                  <a:pt x="915634" y="14705"/>
                </a:cubicBezTo>
                <a:cubicBezTo>
                  <a:pt x="915634" y="14705"/>
                  <a:pt x="915634" y="14705"/>
                  <a:pt x="915634" y="147759"/>
                </a:cubicBezTo>
                <a:cubicBezTo>
                  <a:pt x="915634" y="147759"/>
                  <a:pt x="915634" y="147759"/>
                  <a:pt x="903978" y="147759"/>
                </a:cubicBezTo>
                <a:cubicBezTo>
                  <a:pt x="903978" y="147759"/>
                  <a:pt x="903978" y="147759"/>
                  <a:pt x="903978" y="4269"/>
                </a:cubicBezTo>
                <a:close/>
                <a:moveTo>
                  <a:pt x="860682" y="4269"/>
                </a:moveTo>
                <a:cubicBezTo>
                  <a:pt x="860682" y="4269"/>
                  <a:pt x="860682" y="4269"/>
                  <a:pt x="872339" y="4269"/>
                </a:cubicBezTo>
                <a:cubicBezTo>
                  <a:pt x="872339" y="4269"/>
                  <a:pt x="872339" y="4269"/>
                  <a:pt x="872339" y="147759"/>
                </a:cubicBezTo>
                <a:cubicBezTo>
                  <a:pt x="872339" y="147759"/>
                  <a:pt x="872339" y="147759"/>
                  <a:pt x="860682" y="147759"/>
                </a:cubicBezTo>
                <a:close/>
                <a:moveTo>
                  <a:pt x="769808" y="4269"/>
                </a:moveTo>
                <a:cubicBezTo>
                  <a:pt x="769808" y="4269"/>
                  <a:pt x="769808" y="4269"/>
                  <a:pt x="781465" y="4269"/>
                </a:cubicBezTo>
                <a:lnTo>
                  <a:pt x="781465" y="137323"/>
                </a:lnTo>
                <a:cubicBezTo>
                  <a:pt x="781465" y="137323"/>
                  <a:pt x="781465" y="137323"/>
                  <a:pt x="847122" y="137323"/>
                </a:cubicBezTo>
                <a:cubicBezTo>
                  <a:pt x="847122" y="137323"/>
                  <a:pt x="847122" y="137323"/>
                  <a:pt x="847122" y="147759"/>
                </a:cubicBezTo>
                <a:cubicBezTo>
                  <a:pt x="847122" y="147759"/>
                  <a:pt x="847122" y="147759"/>
                  <a:pt x="769808" y="147759"/>
                </a:cubicBezTo>
                <a:cubicBezTo>
                  <a:pt x="769808" y="147759"/>
                  <a:pt x="769808" y="147759"/>
                  <a:pt x="769808" y="4269"/>
                </a:cubicBezTo>
                <a:close/>
                <a:moveTo>
                  <a:pt x="513840" y="4269"/>
                </a:moveTo>
                <a:cubicBezTo>
                  <a:pt x="513840" y="4269"/>
                  <a:pt x="513840" y="4269"/>
                  <a:pt x="546193" y="4269"/>
                </a:cubicBezTo>
                <a:lnTo>
                  <a:pt x="546193" y="119535"/>
                </a:lnTo>
                <a:cubicBezTo>
                  <a:pt x="546193" y="119535"/>
                  <a:pt x="546193" y="119535"/>
                  <a:pt x="602573" y="119535"/>
                </a:cubicBezTo>
                <a:cubicBezTo>
                  <a:pt x="602573" y="119535"/>
                  <a:pt x="602573" y="119535"/>
                  <a:pt x="602573" y="147759"/>
                </a:cubicBezTo>
                <a:cubicBezTo>
                  <a:pt x="602573" y="147759"/>
                  <a:pt x="602573" y="147759"/>
                  <a:pt x="513840" y="147759"/>
                </a:cubicBezTo>
                <a:cubicBezTo>
                  <a:pt x="513840" y="147759"/>
                  <a:pt x="513840" y="147759"/>
                  <a:pt x="513840" y="4269"/>
                </a:cubicBezTo>
                <a:close/>
                <a:moveTo>
                  <a:pt x="0" y="4269"/>
                </a:moveTo>
                <a:cubicBezTo>
                  <a:pt x="0" y="4269"/>
                  <a:pt x="0" y="4269"/>
                  <a:pt x="33067" y="4269"/>
                </a:cubicBezTo>
                <a:cubicBezTo>
                  <a:pt x="33067" y="4269"/>
                  <a:pt x="33067" y="4269"/>
                  <a:pt x="62089" y="119535"/>
                </a:cubicBezTo>
                <a:cubicBezTo>
                  <a:pt x="62089" y="119535"/>
                  <a:pt x="62089" y="119535"/>
                  <a:pt x="65182" y="119535"/>
                </a:cubicBezTo>
                <a:cubicBezTo>
                  <a:pt x="65182" y="119535"/>
                  <a:pt x="65182" y="119535"/>
                  <a:pt x="86354" y="8064"/>
                </a:cubicBezTo>
                <a:cubicBezTo>
                  <a:pt x="86354" y="8064"/>
                  <a:pt x="86354" y="8064"/>
                  <a:pt x="120134" y="8064"/>
                </a:cubicBezTo>
                <a:cubicBezTo>
                  <a:pt x="120134" y="8064"/>
                  <a:pt x="120134" y="8064"/>
                  <a:pt x="143685" y="119535"/>
                </a:cubicBezTo>
                <a:cubicBezTo>
                  <a:pt x="143685" y="119535"/>
                  <a:pt x="143685" y="119535"/>
                  <a:pt x="146064" y="119535"/>
                </a:cubicBezTo>
                <a:lnTo>
                  <a:pt x="171042" y="4269"/>
                </a:lnTo>
                <a:cubicBezTo>
                  <a:pt x="171042" y="4269"/>
                  <a:pt x="171042" y="4269"/>
                  <a:pt x="204347" y="4269"/>
                </a:cubicBezTo>
                <a:cubicBezTo>
                  <a:pt x="204347" y="4269"/>
                  <a:pt x="204347" y="4269"/>
                  <a:pt x="172707" y="147759"/>
                </a:cubicBezTo>
                <a:cubicBezTo>
                  <a:pt x="172707" y="147759"/>
                  <a:pt x="172707" y="147759"/>
                  <a:pt x="122275" y="147759"/>
                </a:cubicBezTo>
                <a:cubicBezTo>
                  <a:pt x="122275" y="147759"/>
                  <a:pt x="122275" y="147759"/>
                  <a:pt x="103006" y="60242"/>
                </a:cubicBezTo>
                <a:cubicBezTo>
                  <a:pt x="103006" y="60242"/>
                  <a:pt x="103006" y="60242"/>
                  <a:pt x="85164" y="147759"/>
                </a:cubicBezTo>
                <a:cubicBezTo>
                  <a:pt x="85164" y="147759"/>
                  <a:pt x="85164" y="147759"/>
                  <a:pt x="35683" y="147759"/>
                </a:cubicBezTo>
                <a:cubicBezTo>
                  <a:pt x="35683" y="147759"/>
                  <a:pt x="35683" y="147759"/>
                  <a:pt x="0" y="4269"/>
                </a:cubicBezTo>
                <a:close/>
                <a:moveTo>
                  <a:pt x="616132" y="3083"/>
                </a:moveTo>
                <a:cubicBezTo>
                  <a:pt x="669419" y="3083"/>
                  <a:pt x="669419" y="3083"/>
                  <a:pt x="669419" y="3083"/>
                </a:cubicBezTo>
                <a:cubicBezTo>
                  <a:pt x="692732" y="3083"/>
                  <a:pt x="712715" y="9250"/>
                  <a:pt x="728178" y="24191"/>
                </a:cubicBezTo>
                <a:cubicBezTo>
                  <a:pt x="741262" y="37236"/>
                  <a:pt x="747685" y="55024"/>
                  <a:pt x="747685" y="73524"/>
                </a:cubicBezTo>
                <a:cubicBezTo>
                  <a:pt x="747923" y="83722"/>
                  <a:pt x="746733" y="93683"/>
                  <a:pt x="742689" y="103407"/>
                </a:cubicBezTo>
                <a:cubicBezTo>
                  <a:pt x="736028" y="121195"/>
                  <a:pt x="721993" y="135189"/>
                  <a:pt x="703675" y="142541"/>
                </a:cubicBezTo>
                <a:cubicBezTo>
                  <a:pt x="693922" y="146573"/>
                  <a:pt x="682503" y="148470"/>
                  <a:pt x="669419" y="148470"/>
                </a:cubicBezTo>
                <a:cubicBezTo>
                  <a:pt x="616132" y="148470"/>
                  <a:pt x="616132" y="148470"/>
                  <a:pt x="616132" y="148470"/>
                </a:cubicBezTo>
                <a:cubicBezTo>
                  <a:pt x="616132" y="3083"/>
                  <a:pt x="616132" y="3083"/>
                  <a:pt x="616132" y="3083"/>
                </a:cubicBezTo>
                <a:close/>
                <a:moveTo>
                  <a:pt x="375389" y="3083"/>
                </a:moveTo>
                <a:cubicBezTo>
                  <a:pt x="432006" y="3083"/>
                  <a:pt x="432006" y="3083"/>
                  <a:pt x="432006" y="3083"/>
                </a:cubicBezTo>
                <a:cubicBezTo>
                  <a:pt x="452703" y="3320"/>
                  <a:pt x="472209" y="8064"/>
                  <a:pt x="483390" y="24666"/>
                </a:cubicBezTo>
                <a:cubicBezTo>
                  <a:pt x="488148" y="31781"/>
                  <a:pt x="490527" y="40556"/>
                  <a:pt x="490527" y="51229"/>
                </a:cubicBezTo>
                <a:cubicBezTo>
                  <a:pt x="491003" y="62139"/>
                  <a:pt x="488624" y="73286"/>
                  <a:pt x="483390" y="80876"/>
                </a:cubicBezTo>
                <a:cubicBezTo>
                  <a:pt x="478632" y="87754"/>
                  <a:pt x="471972" y="92972"/>
                  <a:pt x="463408" y="96292"/>
                </a:cubicBezTo>
                <a:cubicBezTo>
                  <a:pt x="500280" y="147759"/>
                  <a:pt x="500280" y="147759"/>
                  <a:pt x="500280" y="147759"/>
                </a:cubicBezTo>
                <a:cubicBezTo>
                  <a:pt x="462694" y="147759"/>
                  <a:pt x="462694" y="147759"/>
                  <a:pt x="462694" y="147759"/>
                </a:cubicBezTo>
                <a:cubicBezTo>
                  <a:pt x="432244" y="103407"/>
                  <a:pt x="432244" y="103407"/>
                  <a:pt x="432244" y="103407"/>
                </a:cubicBezTo>
                <a:cubicBezTo>
                  <a:pt x="431530" y="103407"/>
                  <a:pt x="408217" y="103407"/>
                  <a:pt x="407742" y="103407"/>
                </a:cubicBezTo>
                <a:cubicBezTo>
                  <a:pt x="407742" y="147759"/>
                  <a:pt x="407742" y="147759"/>
                  <a:pt x="407742" y="147759"/>
                </a:cubicBezTo>
                <a:cubicBezTo>
                  <a:pt x="375389" y="147759"/>
                  <a:pt x="375389" y="147759"/>
                  <a:pt x="375389" y="147759"/>
                </a:cubicBezTo>
                <a:cubicBezTo>
                  <a:pt x="375389" y="3083"/>
                  <a:pt x="375389" y="3083"/>
                  <a:pt x="375389" y="3083"/>
                </a:cubicBezTo>
                <a:close/>
                <a:moveTo>
                  <a:pt x="1320521" y="237"/>
                </a:moveTo>
                <a:cubicBezTo>
                  <a:pt x="1322424" y="2372"/>
                  <a:pt x="1324090" y="4743"/>
                  <a:pt x="1325755" y="6878"/>
                </a:cubicBezTo>
                <a:cubicBezTo>
                  <a:pt x="1335984" y="21345"/>
                  <a:pt x="1344786" y="36999"/>
                  <a:pt x="1352160" y="53838"/>
                </a:cubicBezTo>
                <a:cubicBezTo>
                  <a:pt x="1362390" y="33678"/>
                  <a:pt x="1374046" y="17076"/>
                  <a:pt x="1385227" y="4269"/>
                </a:cubicBezTo>
                <a:cubicBezTo>
                  <a:pt x="1388795" y="5218"/>
                  <a:pt x="1392364" y="6403"/>
                  <a:pt x="1395932" y="7827"/>
                </a:cubicBezTo>
                <a:cubicBezTo>
                  <a:pt x="1382848" y="22294"/>
                  <a:pt x="1368813" y="41742"/>
                  <a:pt x="1357394" y="67120"/>
                </a:cubicBezTo>
                <a:cubicBezTo>
                  <a:pt x="1363103" y="82299"/>
                  <a:pt x="1367623" y="98664"/>
                  <a:pt x="1370954" y="115266"/>
                </a:cubicBezTo>
                <a:cubicBezTo>
                  <a:pt x="1381183" y="73761"/>
                  <a:pt x="1400928" y="44351"/>
                  <a:pt x="1418531" y="25140"/>
                </a:cubicBezTo>
                <a:cubicBezTo>
                  <a:pt x="1419721" y="23480"/>
                  <a:pt x="1421148" y="22057"/>
                  <a:pt x="1422576" y="20871"/>
                </a:cubicBezTo>
                <a:cubicBezTo>
                  <a:pt x="1425430" y="22531"/>
                  <a:pt x="1428285" y="24429"/>
                  <a:pt x="1431140" y="26563"/>
                </a:cubicBezTo>
                <a:cubicBezTo>
                  <a:pt x="1429474" y="28223"/>
                  <a:pt x="1427809" y="30121"/>
                  <a:pt x="1426144" y="32018"/>
                </a:cubicBezTo>
                <a:cubicBezTo>
                  <a:pt x="1405685" y="54550"/>
                  <a:pt x="1381897" y="92023"/>
                  <a:pt x="1375474" y="147759"/>
                </a:cubicBezTo>
                <a:cubicBezTo>
                  <a:pt x="1375474" y="147759"/>
                  <a:pt x="1375474" y="147759"/>
                  <a:pt x="1353826" y="147759"/>
                </a:cubicBezTo>
                <a:cubicBezTo>
                  <a:pt x="1352160" y="131394"/>
                  <a:pt x="1349306" y="115503"/>
                  <a:pt x="1345262" y="100324"/>
                </a:cubicBezTo>
                <a:cubicBezTo>
                  <a:pt x="1341218" y="114792"/>
                  <a:pt x="1338125" y="130445"/>
                  <a:pt x="1336460" y="147759"/>
                </a:cubicBezTo>
                <a:cubicBezTo>
                  <a:pt x="1336460" y="147759"/>
                  <a:pt x="1336460" y="147759"/>
                  <a:pt x="1314098" y="147759"/>
                </a:cubicBezTo>
                <a:cubicBezTo>
                  <a:pt x="1308389" y="96766"/>
                  <a:pt x="1288168" y="52652"/>
                  <a:pt x="1259860" y="23954"/>
                </a:cubicBezTo>
                <a:cubicBezTo>
                  <a:pt x="1265807" y="19922"/>
                  <a:pt x="1272230" y="16128"/>
                  <a:pt x="1278891" y="13044"/>
                </a:cubicBezTo>
                <a:cubicBezTo>
                  <a:pt x="1283886" y="18499"/>
                  <a:pt x="1288644" y="24191"/>
                  <a:pt x="1293164" y="30595"/>
                </a:cubicBezTo>
                <a:cubicBezTo>
                  <a:pt x="1311006" y="55024"/>
                  <a:pt x="1323614" y="84671"/>
                  <a:pt x="1330750" y="116689"/>
                </a:cubicBezTo>
                <a:cubicBezTo>
                  <a:pt x="1333129" y="104593"/>
                  <a:pt x="1336460" y="93209"/>
                  <a:pt x="1340028" y="82773"/>
                </a:cubicBezTo>
                <a:cubicBezTo>
                  <a:pt x="1330037" y="52652"/>
                  <a:pt x="1315288" y="26326"/>
                  <a:pt x="1297446" y="5692"/>
                </a:cubicBezTo>
                <a:cubicBezTo>
                  <a:pt x="1304821" y="3320"/>
                  <a:pt x="1312671" y="1423"/>
                  <a:pt x="1320521" y="237"/>
                </a:cubicBezTo>
                <a:close/>
                <a:moveTo>
                  <a:pt x="281779" y="0"/>
                </a:moveTo>
                <a:cubicBezTo>
                  <a:pt x="293912" y="0"/>
                  <a:pt x="306044" y="2134"/>
                  <a:pt x="315203" y="6403"/>
                </a:cubicBezTo>
                <a:cubicBezTo>
                  <a:pt x="324718" y="10435"/>
                  <a:pt x="332807" y="16128"/>
                  <a:pt x="339230" y="23243"/>
                </a:cubicBezTo>
                <a:cubicBezTo>
                  <a:pt x="353027" y="37948"/>
                  <a:pt x="359688" y="58107"/>
                  <a:pt x="358736" y="77793"/>
                </a:cubicBezTo>
                <a:cubicBezTo>
                  <a:pt x="358499" y="105305"/>
                  <a:pt x="341846" y="133054"/>
                  <a:pt x="315916" y="144913"/>
                </a:cubicBezTo>
                <a:cubicBezTo>
                  <a:pt x="297361" y="153925"/>
                  <a:pt x="266436" y="153925"/>
                  <a:pt x="247880" y="144913"/>
                </a:cubicBezTo>
                <a:cubicBezTo>
                  <a:pt x="221712" y="132817"/>
                  <a:pt x="205298" y="105305"/>
                  <a:pt x="205060" y="77793"/>
                </a:cubicBezTo>
                <a:cubicBezTo>
                  <a:pt x="204584" y="67357"/>
                  <a:pt x="206012" y="57159"/>
                  <a:pt x="209818" y="46960"/>
                </a:cubicBezTo>
                <a:cubicBezTo>
                  <a:pt x="216479" y="28935"/>
                  <a:pt x="230276" y="14230"/>
                  <a:pt x="248356" y="6403"/>
                </a:cubicBezTo>
                <a:cubicBezTo>
                  <a:pt x="257515" y="2134"/>
                  <a:pt x="269647" y="0"/>
                  <a:pt x="281779" y="0"/>
                </a:cubicBezTo>
                <a:close/>
              </a:path>
            </a:pathLst>
          </a:custGeom>
          <a:solidFill>
            <a:schemeClr val="bg1"/>
          </a:solidFill>
          <a:ln w="0" cap="flat" cmpd="sng" algn="ctr">
            <a:solidFill>
              <a:schemeClr val="bg1"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0" tIns="0" rIns="0" bIns="0" anchor="t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30">
                <a:latin typeface="Arial" panose="020B0604020202020204" pitchFamily="34" charset="0"/>
              </a:defRPr>
            </a:lvl1pPr>
            <a:lvl2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2pPr>
            <a:lvl3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3pPr>
            <a:lvl4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4pPr>
            <a:lvl5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/>
            </a:lvl5pPr>
          </a:lstStyle>
          <a:p>
            <a:pPr lvl="0"/>
            <a:r>
              <a:rPr lang="en-GB"/>
              <a:t> </a:t>
            </a:r>
          </a:p>
        </p:txBody>
      </p:sp>
      <p:sp>
        <p:nvSpPr>
          <p:cNvPr id="9" name="03_Placeholder 3 [PHJU]">
            <a:extLst>
              <a:ext uri="{FF2B5EF4-FFF2-40B4-BE49-F238E27FC236}">
                <a16:creationId xmlns:a16="http://schemas.microsoft.com/office/drawing/2014/main" id="{8C5FF34F-9E42-DE35-A420-A850DDC73628}"/>
              </a:ext>
            </a:extLst>
          </p:cNvPr>
          <p:cNvSpPr>
            <a:spLocks noGrp="1" noSelect="1"/>
          </p:cNvSpPr>
          <p:nvPr>
            <p:ph type="body" sz="quarter" idx="1004" hasCustomPrompt="1"/>
          </p:nvPr>
        </p:nvSpPr>
        <p:spPr>
          <a:xfrm>
            <a:off x="6117840" y="532440"/>
            <a:ext cx="2666160" cy="4079520"/>
          </a:xfrm>
          <a:prstGeom prst="roundRect">
            <a:avLst>
              <a:gd name="adj" fmla="val 4300"/>
            </a:avLst>
          </a:prstGeom>
          <a:solidFill>
            <a:srgbClr val="FFFFFF"/>
          </a:solidFill>
        </p:spPr>
        <p:txBody>
          <a:bodyPr lIns="108000" tIns="108000" rIns="108000" bIns="108000">
            <a:normAutofit/>
          </a:bodyPr>
          <a:lstStyle>
            <a:lvl1pPr marL="180000" indent="-18000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000" b="0"/>
            </a:lvl1pPr>
            <a:lvl2pPr marL="360000" indent="-18000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000" b="0"/>
            </a:lvl2pPr>
            <a:lvl3pPr marL="540000" indent="-18000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000" b="0"/>
            </a:lvl3pPr>
            <a:lvl4pPr marL="180000" indent="-180000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 sz="1000" b="0"/>
            </a:lvl4pPr>
            <a:lvl5pPr marL="360000" indent="-180000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 sz="1000" b="0"/>
            </a:lvl5pPr>
            <a:lvl6pPr marL="540000" indent="-180000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 sz="1000" b="0"/>
            </a:lvl6pPr>
            <a:lvl7pPr marL="0">
              <a:lnSpc>
                <a:spcPct val="100000"/>
              </a:lnSpc>
              <a:spcAft>
                <a:spcPts val="0"/>
              </a:spcAft>
              <a:defRPr sz="1000" b="0"/>
            </a:lvl7pPr>
            <a:lvl8pPr>
              <a:lnSpc>
                <a:spcPct val="100000"/>
              </a:lnSpc>
              <a:spcAft>
                <a:spcPts val="0"/>
              </a:spcAft>
              <a:defRPr sz="1000" b="1"/>
            </a:lvl8pPr>
            <a:lvl9pPr marL="180000">
              <a:lnSpc>
                <a:spcPct val="100000"/>
              </a:lnSpc>
              <a:spcAft>
                <a:spcPts val="0"/>
              </a:spcAft>
              <a:defRPr sz="1000" b="0"/>
            </a:lvl9pPr>
          </a:lstStyle>
          <a:p>
            <a:pPr lvl="0"/>
            <a:r>
              <a:rPr lang="en-GB"/>
              <a:t>[Text]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7CE326E-A22A-BF37-9C0A-BBE7AA5B09FC}"/>
              </a:ext>
            </a:extLst>
          </p:cNvPr>
          <p:cNvSpPr>
            <a:spLocks noGrp="1" noSelect="1"/>
          </p:cNvSpPr>
          <p:nvPr>
            <p:ph type="ftr" sz="quarter" idx="1005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B03F41D0-A86D-73F3-CCFB-98CE90B6970D}"/>
              </a:ext>
            </a:extLst>
          </p:cNvPr>
          <p:cNvSpPr>
            <a:spLocks noGrp="1" noSelect="1"/>
          </p:cNvSpPr>
          <p:nvPr>
            <p:ph type="sldNum" sz="quarter" idx="1006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2827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59" userDrawn="1">
          <p15:clr>
            <a:srgbClr val="46BEAA"/>
          </p15:clr>
        </p15:guide>
        <p15:guide id="2" orient="horz" pos="335" userDrawn="1">
          <p15:clr>
            <a:srgbClr val="46BEAA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Large picture (light) and text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_placeholder JU 1  [PHJU] (JU-Free)">
            <a:extLst>
              <a:ext uri="{FF2B5EF4-FFF2-40B4-BE49-F238E27FC236}">
                <a16:creationId xmlns:a16="http://schemas.microsoft.com/office/drawing/2014/main" id="{54F5446E-6294-22A4-CB50-7C9BD9495B8F}"/>
              </a:ext>
            </a:extLst>
          </p:cNvPr>
          <p:cNvSpPr>
            <a:spLocks noGrp="1"/>
          </p:cNvSpPr>
          <p:nvPr>
            <p:ph type="pic" sz="quarter" idx="1001" hasCustomPrompt="1"/>
          </p:nvPr>
        </p:nvSpPr>
        <p:spPr>
          <a:xfrm>
            <a:off x="-14" y="-28"/>
            <a:ext cx="9144954" cy="5143531"/>
          </a:xfrm>
          <a:custGeom>
            <a:avLst/>
            <a:gdLst>
              <a:gd name="connsiteX0" fmla="*/ 9144952 w 9144954"/>
              <a:gd name="connsiteY0" fmla="*/ 5143530 h 5143531"/>
              <a:gd name="connsiteX1" fmla="*/ 9144954 w 9144954"/>
              <a:gd name="connsiteY1" fmla="*/ 5143530 h 5143531"/>
              <a:gd name="connsiteX2" fmla="*/ 9144954 w 9144954"/>
              <a:gd name="connsiteY2" fmla="*/ 5143531 h 5143531"/>
              <a:gd name="connsiteX3" fmla="*/ 9144952 w 9144954"/>
              <a:gd name="connsiteY3" fmla="*/ 5143531 h 5143531"/>
              <a:gd name="connsiteX4" fmla="*/ 9144938 w 9144954"/>
              <a:gd name="connsiteY4" fmla="*/ 5143527 h 5143531"/>
              <a:gd name="connsiteX5" fmla="*/ 9144940 w 9144954"/>
              <a:gd name="connsiteY5" fmla="*/ 5143527 h 5143531"/>
              <a:gd name="connsiteX6" fmla="*/ 9144940 w 9144954"/>
              <a:gd name="connsiteY6" fmla="*/ 5143528 h 5143531"/>
              <a:gd name="connsiteX7" fmla="*/ 9144938 w 9144954"/>
              <a:gd name="connsiteY7" fmla="*/ 5143528 h 5143531"/>
              <a:gd name="connsiteX8" fmla="*/ 26 w 9144954"/>
              <a:gd name="connsiteY8" fmla="*/ 26 h 5143531"/>
              <a:gd name="connsiteX9" fmla="*/ 9144926 w 9144954"/>
              <a:gd name="connsiteY9" fmla="*/ 26 h 5143531"/>
              <a:gd name="connsiteX10" fmla="*/ 9144926 w 9144954"/>
              <a:gd name="connsiteY10" fmla="*/ 5143526 h 5143531"/>
              <a:gd name="connsiteX11" fmla="*/ 26 w 9144954"/>
              <a:gd name="connsiteY11" fmla="*/ 5143526 h 5143531"/>
              <a:gd name="connsiteX12" fmla="*/ 13 w 9144954"/>
              <a:gd name="connsiteY12" fmla="*/ 13 h 5143531"/>
              <a:gd name="connsiteX13" fmla="*/ 15 w 9144954"/>
              <a:gd name="connsiteY13" fmla="*/ 13 h 5143531"/>
              <a:gd name="connsiteX14" fmla="*/ 15 w 9144954"/>
              <a:gd name="connsiteY14" fmla="*/ 15 h 5143531"/>
              <a:gd name="connsiteX15" fmla="*/ 13 w 9144954"/>
              <a:gd name="connsiteY15" fmla="*/ 15 h 5143531"/>
              <a:gd name="connsiteX16" fmla="*/ 0 w 9144954"/>
              <a:gd name="connsiteY16" fmla="*/ 0 h 5143531"/>
              <a:gd name="connsiteX17" fmla="*/ 2 w 9144954"/>
              <a:gd name="connsiteY17" fmla="*/ 0 h 5143531"/>
              <a:gd name="connsiteX18" fmla="*/ 2 w 9144954"/>
              <a:gd name="connsiteY18" fmla="*/ 2 h 5143531"/>
              <a:gd name="connsiteX19" fmla="*/ 0 w 9144954"/>
              <a:gd name="connsiteY19" fmla="*/ 2 h 5143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9144954" h="5143531">
                <a:moveTo>
                  <a:pt x="9144952" y="5143530"/>
                </a:moveTo>
                <a:lnTo>
                  <a:pt x="9144954" y="5143530"/>
                </a:lnTo>
                <a:lnTo>
                  <a:pt x="9144954" y="5143531"/>
                </a:lnTo>
                <a:lnTo>
                  <a:pt x="9144952" y="5143531"/>
                </a:lnTo>
                <a:close/>
                <a:moveTo>
                  <a:pt x="9144938" y="5143527"/>
                </a:moveTo>
                <a:lnTo>
                  <a:pt x="9144940" y="5143527"/>
                </a:lnTo>
                <a:lnTo>
                  <a:pt x="9144940" y="5143528"/>
                </a:lnTo>
                <a:lnTo>
                  <a:pt x="9144938" y="5143528"/>
                </a:lnTo>
                <a:close/>
                <a:moveTo>
                  <a:pt x="26" y="26"/>
                </a:moveTo>
                <a:lnTo>
                  <a:pt x="9144926" y="26"/>
                </a:lnTo>
                <a:lnTo>
                  <a:pt x="9144926" y="5143526"/>
                </a:lnTo>
                <a:lnTo>
                  <a:pt x="26" y="5143526"/>
                </a:lnTo>
                <a:close/>
                <a:moveTo>
                  <a:pt x="13" y="13"/>
                </a:moveTo>
                <a:lnTo>
                  <a:pt x="15" y="13"/>
                </a:lnTo>
                <a:lnTo>
                  <a:pt x="15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lIns="0" tIns="0" rIns="0" bIns="0">
            <a:noAutofit/>
          </a:bodyPr>
          <a:lstStyle>
            <a:lvl1pPr marL="0" indent="0" algn="l" defTabSz="685800" rtl="0" eaLnBrk="1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b="0"/>
            </a:lvl1pPr>
          </a:lstStyle>
          <a:p>
            <a:r>
              <a:rPr lang="en-GB"/>
              <a:t>[Picture]</a:t>
            </a:r>
          </a:p>
        </p:txBody>
      </p:sp>
      <p:sp>
        <p:nvSpPr>
          <p:cNvPr id="10" name="02_Frame 2 {PHJU}">
            <a:extLst>
              <a:ext uri="{FF2B5EF4-FFF2-40B4-BE49-F238E27FC236}">
                <a16:creationId xmlns:a16="http://schemas.microsoft.com/office/drawing/2014/main" id="{0E93EBCA-93C9-C2E9-E010-96D2B559DEE4}"/>
              </a:ext>
            </a:extLst>
          </p:cNvPr>
          <p:cNvSpPr>
            <a:spLocks noGrp="1" noSelect="1"/>
          </p:cNvSpPr>
          <p:nvPr>
            <p:ph type="body" idx="1003" hasCustomPrompt="1"/>
          </p:nvPr>
        </p:nvSpPr>
        <p:spPr bwMode="auto">
          <a:xfrm>
            <a:off x="360000" y="4809600"/>
            <a:ext cx="1494180" cy="156060"/>
          </a:xfrm>
          <a:custGeom>
            <a:avLst/>
            <a:gdLst>
              <a:gd name="T0" fmla="*/ 5356 w 6281"/>
              <a:gd name="T1" fmla="*/ 632 h 658"/>
              <a:gd name="T2" fmla="*/ 5299 w 6281"/>
              <a:gd name="T3" fmla="*/ 237 h 658"/>
              <a:gd name="T4" fmla="*/ 5188 w 6281"/>
              <a:gd name="T5" fmla="*/ 632 h 658"/>
              <a:gd name="T6" fmla="*/ 5122 w 6281"/>
              <a:gd name="T7" fmla="*/ 286 h 658"/>
              <a:gd name="T8" fmla="*/ 5042 w 6281"/>
              <a:gd name="T9" fmla="*/ 460 h 658"/>
              <a:gd name="T10" fmla="*/ 5980 w 6281"/>
              <a:gd name="T11" fmla="*/ 97 h 658"/>
              <a:gd name="T12" fmla="*/ 5706 w 6281"/>
              <a:gd name="T13" fmla="*/ 292 h 658"/>
              <a:gd name="T14" fmla="*/ 5684 w 6281"/>
              <a:gd name="T15" fmla="*/ 236 h 658"/>
              <a:gd name="T16" fmla="*/ 5454 w 6281"/>
              <a:gd name="T17" fmla="*/ 33 h 658"/>
              <a:gd name="T18" fmla="*/ 5436 w 6281"/>
              <a:gd name="T19" fmla="*/ 138 h 658"/>
              <a:gd name="T20" fmla="*/ 5524 w 6281"/>
              <a:gd name="T21" fmla="*/ 632 h 658"/>
              <a:gd name="T22" fmla="*/ 5691 w 6281"/>
              <a:gd name="T23" fmla="*/ 632 h 658"/>
              <a:gd name="T24" fmla="*/ 6016 w 6281"/>
              <a:gd name="T25" fmla="*/ 121 h 658"/>
              <a:gd name="T26" fmla="*/ 5902 w 6281"/>
              <a:gd name="T27" fmla="*/ 632 h 658"/>
              <a:gd name="T28" fmla="*/ 6135 w 6281"/>
              <a:gd name="T29" fmla="*/ 232 h 658"/>
              <a:gd name="T30" fmla="*/ 6224 w 6281"/>
              <a:gd name="T31" fmla="*/ 378 h 658"/>
              <a:gd name="T32" fmla="*/ 6272 w 6281"/>
              <a:gd name="T33" fmla="*/ 530 h 658"/>
              <a:gd name="T34" fmla="*/ 6272 w 6281"/>
              <a:gd name="T35" fmla="*/ 530 h 658"/>
              <a:gd name="T36" fmla="*/ 2160 w 6281"/>
              <a:gd name="T37" fmla="*/ 632 h 658"/>
              <a:gd name="T38" fmla="*/ 2296 w 6281"/>
              <a:gd name="T39" fmla="*/ 513 h 658"/>
              <a:gd name="T40" fmla="*/ 3236 w 6281"/>
              <a:gd name="T41" fmla="*/ 27 h 658"/>
              <a:gd name="T42" fmla="*/ 3561 w 6281"/>
              <a:gd name="T43" fmla="*/ 588 h 658"/>
              <a:gd name="T44" fmla="*/ 3618 w 6281"/>
              <a:gd name="T45" fmla="*/ 632 h 658"/>
              <a:gd name="T46" fmla="*/ 3618 w 6281"/>
              <a:gd name="T47" fmla="*/ 27 h 658"/>
              <a:gd name="T48" fmla="*/ 4729 w 6281"/>
              <a:gd name="T49" fmla="*/ 344 h 658"/>
              <a:gd name="T50" fmla="*/ 4462 w 6281"/>
              <a:gd name="T51" fmla="*/ 71 h 658"/>
              <a:gd name="T52" fmla="*/ 4413 w 6281"/>
              <a:gd name="T53" fmla="*/ 27 h 658"/>
              <a:gd name="T54" fmla="*/ 4759 w 6281"/>
              <a:gd name="T55" fmla="*/ 588 h 658"/>
              <a:gd name="T56" fmla="*/ 4249 w 6281"/>
              <a:gd name="T57" fmla="*/ 588 h 658"/>
              <a:gd name="T58" fmla="*/ 3800 w 6281"/>
              <a:gd name="T59" fmla="*/ 27 h 658"/>
              <a:gd name="T60" fmla="*/ 3849 w 6281"/>
              <a:gd name="T61" fmla="*/ 71 h 658"/>
              <a:gd name="T62" fmla="*/ 4298 w 6281"/>
              <a:gd name="T63" fmla="*/ 632 h 658"/>
              <a:gd name="T64" fmla="*/ 4249 w 6281"/>
              <a:gd name="T65" fmla="*/ 588 h 658"/>
              <a:gd name="T66" fmla="*/ 505 w 6281"/>
              <a:gd name="T67" fmla="*/ 43 h 658"/>
              <a:gd name="T68" fmla="*/ 261 w 6281"/>
              <a:gd name="T69" fmla="*/ 513 h 658"/>
              <a:gd name="T70" fmla="*/ 150 w 6281"/>
              <a:gd name="T71" fmla="*/ 632 h 658"/>
              <a:gd name="T72" fmla="*/ 514 w 6281"/>
              <a:gd name="T73" fmla="*/ 632 h 658"/>
              <a:gd name="T74" fmla="*/ 719 w 6281"/>
              <a:gd name="T75" fmla="*/ 27 h 658"/>
              <a:gd name="T76" fmla="*/ 3143 w 6281"/>
              <a:gd name="T77" fmla="*/ 319 h 658"/>
              <a:gd name="T78" fmla="*/ 2814 w 6281"/>
              <a:gd name="T79" fmla="*/ 635 h 658"/>
              <a:gd name="T80" fmla="*/ 2814 w 6281"/>
              <a:gd name="T81" fmla="*/ 22 h 658"/>
              <a:gd name="T82" fmla="*/ 2894 w 6281"/>
              <a:gd name="T83" fmla="*/ 152 h 658"/>
              <a:gd name="T84" fmla="*/ 2726 w 6281"/>
              <a:gd name="T85" fmla="*/ 516 h 658"/>
              <a:gd name="T86" fmla="*/ 2988 w 6281"/>
              <a:gd name="T87" fmla="*/ 410 h 658"/>
              <a:gd name="T88" fmla="*/ 1508 w 6281"/>
              <a:gd name="T89" fmla="*/ 337 h 658"/>
              <a:gd name="T90" fmla="*/ 862 w 6281"/>
              <a:gd name="T91" fmla="*/ 337 h 658"/>
              <a:gd name="T92" fmla="*/ 1325 w 6281"/>
              <a:gd name="T93" fmla="*/ 36 h 658"/>
              <a:gd name="T94" fmla="*/ 1185 w 6281"/>
              <a:gd name="T95" fmla="*/ 133 h 658"/>
              <a:gd name="T96" fmla="*/ 1367 w 6281"/>
              <a:gd name="T97" fmla="*/ 329 h 658"/>
              <a:gd name="T98" fmla="*/ 1945 w 6281"/>
              <a:gd name="T99" fmla="*/ 632 h 658"/>
              <a:gd name="T100" fmla="*/ 1714 w 6281"/>
              <a:gd name="T101" fmla="*/ 632 h 658"/>
              <a:gd name="T102" fmla="*/ 1816 w 6281"/>
              <a:gd name="T103" fmla="*/ 22 h 658"/>
              <a:gd name="T104" fmla="*/ 2032 w 6281"/>
              <a:gd name="T105" fmla="*/ 350 h 658"/>
              <a:gd name="T106" fmla="*/ 1874 w 6281"/>
              <a:gd name="T107" fmla="*/ 149 h 658"/>
              <a:gd name="T108" fmla="*/ 1714 w 6281"/>
              <a:gd name="T109" fmla="*/ 331 h 658"/>
              <a:gd name="T110" fmla="*/ 1908 w 6281"/>
              <a:gd name="T111" fmla="*/ 183 h 6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6281" h="658">
                <a:moveTo>
                  <a:pt x="5299" y="237"/>
                </a:moveTo>
                <a:cubicBezTo>
                  <a:pt x="5378" y="346"/>
                  <a:pt x="5429" y="483"/>
                  <a:pt x="5447" y="632"/>
                </a:cubicBezTo>
                <a:cubicBezTo>
                  <a:pt x="5356" y="632"/>
                  <a:pt x="5356" y="632"/>
                  <a:pt x="5356" y="632"/>
                </a:cubicBezTo>
                <a:cubicBezTo>
                  <a:pt x="5333" y="463"/>
                  <a:pt x="5265" y="318"/>
                  <a:pt x="5170" y="223"/>
                </a:cubicBezTo>
                <a:cubicBezTo>
                  <a:pt x="5189" y="200"/>
                  <a:pt x="5210" y="178"/>
                  <a:pt x="5233" y="158"/>
                </a:cubicBezTo>
                <a:cubicBezTo>
                  <a:pt x="5256" y="182"/>
                  <a:pt x="5279" y="208"/>
                  <a:pt x="5299" y="237"/>
                </a:cubicBezTo>
                <a:close/>
                <a:moveTo>
                  <a:pt x="5122" y="286"/>
                </a:moveTo>
                <a:cubicBezTo>
                  <a:pt x="5104" y="313"/>
                  <a:pt x="5089" y="341"/>
                  <a:pt x="5075" y="370"/>
                </a:cubicBezTo>
                <a:cubicBezTo>
                  <a:pt x="5130" y="438"/>
                  <a:pt x="5170" y="529"/>
                  <a:pt x="5188" y="632"/>
                </a:cubicBezTo>
                <a:cubicBezTo>
                  <a:pt x="5279" y="632"/>
                  <a:pt x="5279" y="632"/>
                  <a:pt x="5279" y="632"/>
                </a:cubicBezTo>
                <a:cubicBezTo>
                  <a:pt x="5262" y="521"/>
                  <a:pt x="5222" y="419"/>
                  <a:pt x="5163" y="336"/>
                </a:cubicBezTo>
                <a:cubicBezTo>
                  <a:pt x="5150" y="318"/>
                  <a:pt x="5136" y="302"/>
                  <a:pt x="5122" y="286"/>
                </a:cubicBezTo>
                <a:close/>
                <a:moveTo>
                  <a:pt x="5018" y="632"/>
                </a:moveTo>
                <a:cubicBezTo>
                  <a:pt x="5110" y="632"/>
                  <a:pt x="5110" y="632"/>
                  <a:pt x="5110" y="632"/>
                </a:cubicBezTo>
                <a:cubicBezTo>
                  <a:pt x="5097" y="569"/>
                  <a:pt x="5074" y="511"/>
                  <a:pt x="5042" y="460"/>
                </a:cubicBezTo>
                <a:cubicBezTo>
                  <a:pt x="5027" y="515"/>
                  <a:pt x="5018" y="572"/>
                  <a:pt x="5018" y="632"/>
                </a:cubicBezTo>
                <a:close/>
                <a:moveTo>
                  <a:pt x="6016" y="121"/>
                </a:moveTo>
                <a:cubicBezTo>
                  <a:pt x="6004" y="112"/>
                  <a:pt x="5992" y="104"/>
                  <a:pt x="5980" y="97"/>
                </a:cubicBezTo>
                <a:cubicBezTo>
                  <a:pt x="5974" y="102"/>
                  <a:pt x="5968" y="108"/>
                  <a:pt x="5963" y="115"/>
                </a:cubicBezTo>
                <a:cubicBezTo>
                  <a:pt x="5889" y="196"/>
                  <a:pt x="5806" y="320"/>
                  <a:pt x="5763" y="495"/>
                </a:cubicBezTo>
                <a:cubicBezTo>
                  <a:pt x="5749" y="425"/>
                  <a:pt x="5730" y="356"/>
                  <a:pt x="5706" y="292"/>
                </a:cubicBezTo>
                <a:cubicBezTo>
                  <a:pt x="5754" y="185"/>
                  <a:pt x="5813" y="103"/>
                  <a:pt x="5868" y="42"/>
                </a:cubicBezTo>
                <a:cubicBezTo>
                  <a:pt x="5853" y="36"/>
                  <a:pt x="5838" y="31"/>
                  <a:pt x="5823" y="27"/>
                </a:cubicBezTo>
                <a:cubicBezTo>
                  <a:pt x="5776" y="81"/>
                  <a:pt x="5727" y="151"/>
                  <a:pt x="5684" y="236"/>
                </a:cubicBezTo>
                <a:cubicBezTo>
                  <a:pt x="5653" y="165"/>
                  <a:pt x="5616" y="99"/>
                  <a:pt x="5573" y="38"/>
                </a:cubicBezTo>
                <a:cubicBezTo>
                  <a:pt x="5566" y="29"/>
                  <a:pt x="5559" y="19"/>
                  <a:pt x="5551" y="10"/>
                </a:cubicBezTo>
                <a:cubicBezTo>
                  <a:pt x="5518" y="15"/>
                  <a:pt x="5485" y="23"/>
                  <a:pt x="5454" y="33"/>
                </a:cubicBezTo>
                <a:cubicBezTo>
                  <a:pt x="5529" y="120"/>
                  <a:pt x="5591" y="231"/>
                  <a:pt x="5633" y="358"/>
                </a:cubicBezTo>
                <a:cubicBezTo>
                  <a:pt x="5618" y="402"/>
                  <a:pt x="5604" y="450"/>
                  <a:pt x="5594" y="501"/>
                </a:cubicBezTo>
                <a:cubicBezTo>
                  <a:pt x="5564" y="366"/>
                  <a:pt x="5511" y="241"/>
                  <a:pt x="5436" y="138"/>
                </a:cubicBezTo>
                <a:cubicBezTo>
                  <a:pt x="5417" y="111"/>
                  <a:pt x="5397" y="87"/>
                  <a:pt x="5376" y="64"/>
                </a:cubicBezTo>
                <a:cubicBezTo>
                  <a:pt x="5348" y="77"/>
                  <a:pt x="5321" y="93"/>
                  <a:pt x="5296" y="110"/>
                </a:cubicBezTo>
                <a:cubicBezTo>
                  <a:pt x="5415" y="231"/>
                  <a:pt x="5500" y="417"/>
                  <a:pt x="5524" y="632"/>
                </a:cubicBezTo>
                <a:cubicBezTo>
                  <a:pt x="5618" y="632"/>
                  <a:pt x="5618" y="632"/>
                  <a:pt x="5618" y="632"/>
                </a:cubicBezTo>
                <a:cubicBezTo>
                  <a:pt x="5625" y="559"/>
                  <a:pt x="5638" y="493"/>
                  <a:pt x="5655" y="432"/>
                </a:cubicBezTo>
                <a:cubicBezTo>
                  <a:pt x="5672" y="496"/>
                  <a:pt x="5684" y="563"/>
                  <a:pt x="5691" y="632"/>
                </a:cubicBezTo>
                <a:cubicBezTo>
                  <a:pt x="5782" y="632"/>
                  <a:pt x="5782" y="632"/>
                  <a:pt x="5782" y="632"/>
                </a:cubicBezTo>
                <a:cubicBezTo>
                  <a:pt x="5809" y="397"/>
                  <a:pt x="5909" y="239"/>
                  <a:pt x="5995" y="144"/>
                </a:cubicBezTo>
                <a:cubicBezTo>
                  <a:pt x="6002" y="136"/>
                  <a:pt x="6009" y="128"/>
                  <a:pt x="6016" y="121"/>
                </a:cubicBezTo>
                <a:close/>
                <a:moveTo>
                  <a:pt x="6135" y="232"/>
                </a:moveTo>
                <a:cubicBezTo>
                  <a:pt x="6126" y="221"/>
                  <a:pt x="6116" y="210"/>
                  <a:pt x="6106" y="199"/>
                </a:cubicBezTo>
                <a:cubicBezTo>
                  <a:pt x="6009" y="299"/>
                  <a:pt x="5928" y="443"/>
                  <a:pt x="5902" y="632"/>
                </a:cubicBezTo>
                <a:cubicBezTo>
                  <a:pt x="5946" y="632"/>
                  <a:pt x="5946" y="632"/>
                  <a:pt x="5946" y="632"/>
                </a:cubicBezTo>
                <a:cubicBezTo>
                  <a:pt x="5972" y="449"/>
                  <a:pt x="6052" y="324"/>
                  <a:pt x="6121" y="248"/>
                </a:cubicBezTo>
                <a:cubicBezTo>
                  <a:pt x="6125" y="242"/>
                  <a:pt x="6130" y="237"/>
                  <a:pt x="6135" y="232"/>
                </a:cubicBezTo>
                <a:close/>
                <a:moveTo>
                  <a:pt x="6067" y="632"/>
                </a:moveTo>
                <a:cubicBezTo>
                  <a:pt x="6111" y="632"/>
                  <a:pt x="6111" y="632"/>
                  <a:pt x="6111" y="632"/>
                </a:cubicBezTo>
                <a:cubicBezTo>
                  <a:pt x="6132" y="518"/>
                  <a:pt x="6179" y="435"/>
                  <a:pt x="6224" y="378"/>
                </a:cubicBezTo>
                <a:cubicBezTo>
                  <a:pt x="6218" y="363"/>
                  <a:pt x="6211" y="349"/>
                  <a:pt x="6203" y="335"/>
                </a:cubicBezTo>
                <a:cubicBezTo>
                  <a:pt x="6140" y="408"/>
                  <a:pt x="6088" y="508"/>
                  <a:pt x="6067" y="632"/>
                </a:cubicBezTo>
                <a:close/>
                <a:moveTo>
                  <a:pt x="6272" y="530"/>
                </a:moveTo>
                <a:cubicBezTo>
                  <a:pt x="6256" y="561"/>
                  <a:pt x="6243" y="595"/>
                  <a:pt x="6233" y="632"/>
                </a:cubicBezTo>
                <a:cubicBezTo>
                  <a:pt x="6281" y="632"/>
                  <a:pt x="6281" y="632"/>
                  <a:pt x="6281" y="632"/>
                </a:cubicBezTo>
                <a:cubicBezTo>
                  <a:pt x="6281" y="597"/>
                  <a:pt x="6278" y="563"/>
                  <a:pt x="6272" y="530"/>
                </a:cubicBezTo>
                <a:close/>
                <a:moveTo>
                  <a:pt x="2296" y="27"/>
                </a:moveTo>
                <a:cubicBezTo>
                  <a:pt x="2160" y="27"/>
                  <a:pt x="2160" y="27"/>
                  <a:pt x="2160" y="27"/>
                </a:cubicBezTo>
                <a:cubicBezTo>
                  <a:pt x="2160" y="632"/>
                  <a:pt x="2160" y="632"/>
                  <a:pt x="2160" y="632"/>
                </a:cubicBezTo>
                <a:cubicBezTo>
                  <a:pt x="2533" y="632"/>
                  <a:pt x="2533" y="632"/>
                  <a:pt x="2533" y="632"/>
                </a:cubicBezTo>
                <a:cubicBezTo>
                  <a:pt x="2533" y="513"/>
                  <a:pt x="2533" y="513"/>
                  <a:pt x="2533" y="513"/>
                </a:cubicBezTo>
                <a:cubicBezTo>
                  <a:pt x="2296" y="513"/>
                  <a:pt x="2296" y="513"/>
                  <a:pt x="2296" y="513"/>
                </a:cubicBezTo>
                <a:lnTo>
                  <a:pt x="2296" y="27"/>
                </a:lnTo>
                <a:close/>
                <a:moveTo>
                  <a:pt x="3285" y="27"/>
                </a:moveTo>
                <a:cubicBezTo>
                  <a:pt x="3236" y="27"/>
                  <a:pt x="3236" y="27"/>
                  <a:pt x="3236" y="27"/>
                </a:cubicBezTo>
                <a:cubicBezTo>
                  <a:pt x="3236" y="632"/>
                  <a:pt x="3236" y="632"/>
                  <a:pt x="3236" y="632"/>
                </a:cubicBezTo>
                <a:cubicBezTo>
                  <a:pt x="3561" y="632"/>
                  <a:pt x="3561" y="632"/>
                  <a:pt x="3561" y="632"/>
                </a:cubicBezTo>
                <a:cubicBezTo>
                  <a:pt x="3561" y="588"/>
                  <a:pt x="3561" y="588"/>
                  <a:pt x="3561" y="588"/>
                </a:cubicBezTo>
                <a:cubicBezTo>
                  <a:pt x="3285" y="588"/>
                  <a:pt x="3285" y="588"/>
                  <a:pt x="3285" y="588"/>
                </a:cubicBezTo>
                <a:lnTo>
                  <a:pt x="3285" y="27"/>
                </a:lnTo>
                <a:close/>
                <a:moveTo>
                  <a:pt x="3618" y="632"/>
                </a:moveTo>
                <a:cubicBezTo>
                  <a:pt x="3667" y="632"/>
                  <a:pt x="3667" y="632"/>
                  <a:pt x="3667" y="632"/>
                </a:cubicBezTo>
                <a:cubicBezTo>
                  <a:pt x="3667" y="27"/>
                  <a:pt x="3667" y="27"/>
                  <a:pt x="3667" y="27"/>
                </a:cubicBezTo>
                <a:cubicBezTo>
                  <a:pt x="3618" y="27"/>
                  <a:pt x="3618" y="27"/>
                  <a:pt x="3618" y="27"/>
                </a:cubicBezTo>
                <a:lnTo>
                  <a:pt x="3618" y="632"/>
                </a:lnTo>
                <a:close/>
                <a:moveTo>
                  <a:pt x="4462" y="344"/>
                </a:moveTo>
                <a:cubicBezTo>
                  <a:pt x="4729" y="344"/>
                  <a:pt x="4729" y="344"/>
                  <a:pt x="4729" y="344"/>
                </a:cubicBezTo>
                <a:cubicBezTo>
                  <a:pt x="4729" y="300"/>
                  <a:pt x="4729" y="300"/>
                  <a:pt x="4729" y="300"/>
                </a:cubicBezTo>
                <a:cubicBezTo>
                  <a:pt x="4462" y="300"/>
                  <a:pt x="4462" y="300"/>
                  <a:pt x="4462" y="300"/>
                </a:cubicBezTo>
                <a:cubicBezTo>
                  <a:pt x="4462" y="71"/>
                  <a:pt x="4462" y="71"/>
                  <a:pt x="4462" y="71"/>
                </a:cubicBezTo>
                <a:cubicBezTo>
                  <a:pt x="4749" y="71"/>
                  <a:pt x="4749" y="71"/>
                  <a:pt x="4749" y="71"/>
                </a:cubicBezTo>
                <a:cubicBezTo>
                  <a:pt x="4749" y="27"/>
                  <a:pt x="4749" y="27"/>
                  <a:pt x="4749" y="27"/>
                </a:cubicBezTo>
                <a:cubicBezTo>
                  <a:pt x="4413" y="27"/>
                  <a:pt x="4413" y="27"/>
                  <a:pt x="4413" y="27"/>
                </a:cubicBezTo>
                <a:cubicBezTo>
                  <a:pt x="4413" y="632"/>
                  <a:pt x="4413" y="632"/>
                  <a:pt x="4413" y="632"/>
                </a:cubicBezTo>
                <a:cubicBezTo>
                  <a:pt x="4759" y="632"/>
                  <a:pt x="4759" y="632"/>
                  <a:pt x="4759" y="632"/>
                </a:cubicBezTo>
                <a:cubicBezTo>
                  <a:pt x="4759" y="588"/>
                  <a:pt x="4759" y="588"/>
                  <a:pt x="4759" y="588"/>
                </a:cubicBezTo>
                <a:cubicBezTo>
                  <a:pt x="4462" y="588"/>
                  <a:pt x="4462" y="588"/>
                  <a:pt x="4462" y="588"/>
                </a:cubicBezTo>
                <a:lnTo>
                  <a:pt x="4462" y="344"/>
                </a:lnTo>
                <a:close/>
                <a:moveTo>
                  <a:pt x="4249" y="588"/>
                </a:moveTo>
                <a:cubicBezTo>
                  <a:pt x="4239" y="588"/>
                  <a:pt x="4239" y="588"/>
                  <a:pt x="4239" y="588"/>
                </a:cubicBezTo>
                <a:cubicBezTo>
                  <a:pt x="3888" y="27"/>
                  <a:pt x="3888" y="27"/>
                  <a:pt x="3888" y="27"/>
                </a:cubicBezTo>
                <a:cubicBezTo>
                  <a:pt x="3800" y="27"/>
                  <a:pt x="3800" y="27"/>
                  <a:pt x="3800" y="27"/>
                </a:cubicBezTo>
                <a:cubicBezTo>
                  <a:pt x="3800" y="632"/>
                  <a:pt x="3800" y="632"/>
                  <a:pt x="3800" y="632"/>
                </a:cubicBezTo>
                <a:cubicBezTo>
                  <a:pt x="3849" y="632"/>
                  <a:pt x="3849" y="632"/>
                  <a:pt x="3849" y="632"/>
                </a:cubicBezTo>
                <a:cubicBezTo>
                  <a:pt x="3849" y="71"/>
                  <a:pt x="3849" y="71"/>
                  <a:pt x="3849" y="71"/>
                </a:cubicBezTo>
                <a:cubicBezTo>
                  <a:pt x="3861" y="71"/>
                  <a:pt x="3861" y="71"/>
                  <a:pt x="3861" y="71"/>
                </a:cubicBezTo>
                <a:cubicBezTo>
                  <a:pt x="4211" y="632"/>
                  <a:pt x="4211" y="632"/>
                  <a:pt x="4211" y="632"/>
                </a:cubicBezTo>
                <a:cubicBezTo>
                  <a:pt x="4298" y="632"/>
                  <a:pt x="4298" y="632"/>
                  <a:pt x="4298" y="632"/>
                </a:cubicBezTo>
                <a:cubicBezTo>
                  <a:pt x="4298" y="27"/>
                  <a:pt x="4298" y="27"/>
                  <a:pt x="4298" y="27"/>
                </a:cubicBezTo>
                <a:cubicBezTo>
                  <a:pt x="4249" y="27"/>
                  <a:pt x="4249" y="27"/>
                  <a:pt x="4249" y="27"/>
                </a:cubicBezTo>
                <a:lnTo>
                  <a:pt x="4249" y="588"/>
                </a:lnTo>
                <a:close/>
                <a:moveTo>
                  <a:pt x="614" y="513"/>
                </a:moveTo>
                <a:cubicBezTo>
                  <a:pt x="604" y="513"/>
                  <a:pt x="604" y="513"/>
                  <a:pt x="604" y="513"/>
                </a:cubicBezTo>
                <a:cubicBezTo>
                  <a:pt x="505" y="43"/>
                  <a:pt x="505" y="43"/>
                  <a:pt x="505" y="43"/>
                </a:cubicBezTo>
                <a:cubicBezTo>
                  <a:pt x="363" y="43"/>
                  <a:pt x="363" y="43"/>
                  <a:pt x="363" y="43"/>
                </a:cubicBezTo>
                <a:cubicBezTo>
                  <a:pt x="274" y="513"/>
                  <a:pt x="274" y="513"/>
                  <a:pt x="274" y="513"/>
                </a:cubicBezTo>
                <a:cubicBezTo>
                  <a:pt x="261" y="513"/>
                  <a:pt x="261" y="513"/>
                  <a:pt x="261" y="513"/>
                </a:cubicBezTo>
                <a:cubicBezTo>
                  <a:pt x="139" y="27"/>
                  <a:pt x="139" y="27"/>
                  <a:pt x="139" y="27"/>
                </a:cubicBezTo>
                <a:cubicBezTo>
                  <a:pt x="0" y="27"/>
                  <a:pt x="0" y="27"/>
                  <a:pt x="0" y="27"/>
                </a:cubicBezTo>
                <a:cubicBezTo>
                  <a:pt x="150" y="632"/>
                  <a:pt x="150" y="632"/>
                  <a:pt x="150" y="632"/>
                </a:cubicBezTo>
                <a:cubicBezTo>
                  <a:pt x="358" y="632"/>
                  <a:pt x="358" y="632"/>
                  <a:pt x="358" y="632"/>
                </a:cubicBezTo>
                <a:cubicBezTo>
                  <a:pt x="433" y="263"/>
                  <a:pt x="433" y="263"/>
                  <a:pt x="433" y="263"/>
                </a:cubicBezTo>
                <a:cubicBezTo>
                  <a:pt x="514" y="632"/>
                  <a:pt x="514" y="632"/>
                  <a:pt x="514" y="632"/>
                </a:cubicBezTo>
                <a:cubicBezTo>
                  <a:pt x="726" y="632"/>
                  <a:pt x="726" y="632"/>
                  <a:pt x="726" y="632"/>
                </a:cubicBezTo>
                <a:cubicBezTo>
                  <a:pt x="859" y="27"/>
                  <a:pt x="859" y="27"/>
                  <a:pt x="859" y="27"/>
                </a:cubicBezTo>
                <a:cubicBezTo>
                  <a:pt x="719" y="27"/>
                  <a:pt x="719" y="27"/>
                  <a:pt x="719" y="27"/>
                </a:cubicBezTo>
                <a:lnTo>
                  <a:pt x="614" y="513"/>
                </a:lnTo>
                <a:close/>
                <a:moveTo>
                  <a:pt x="3061" y="111"/>
                </a:moveTo>
                <a:cubicBezTo>
                  <a:pt x="3116" y="166"/>
                  <a:pt x="3143" y="241"/>
                  <a:pt x="3143" y="319"/>
                </a:cubicBezTo>
                <a:cubicBezTo>
                  <a:pt x="3144" y="362"/>
                  <a:pt x="3139" y="404"/>
                  <a:pt x="3122" y="445"/>
                </a:cubicBezTo>
                <a:cubicBezTo>
                  <a:pt x="3094" y="520"/>
                  <a:pt x="3035" y="579"/>
                  <a:pt x="2958" y="610"/>
                </a:cubicBezTo>
                <a:cubicBezTo>
                  <a:pt x="2917" y="627"/>
                  <a:pt x="2869" y="635"/>
                  <a:pt x="2814" y="635"/>
                </a:cubicBezTo>
                <a:cubicBezTo>
                  <a:pt x="2590" y="635"/>
                  <a:pt x="2590" y="635"/>
                  <a:pt x="2590" y="635"/>
                </a:cubicBezTo>
                <a:cubicBezTo>
                  <a:pt x="2590" y="22"/>
                  <a:pt x="2590" y="22"/>
                  <a:pt x="2590" y="22"/>
                </a:cubicBezTo>
                <a:cubicBezTo>
                  <a:pt x="2814" y="22"/>
                  <a:pt x="2814" y="22"/>
                  <a:pt x="2814" y="22"/>
                </a:cubicBezTo>
                <a:cubicBezTo>
                  <a:pt x="2912" y="22"/>
                  <a:pt x="2996" y="48"/>
                  <a:pt x="3061" y="111"/>
                </a:cubicBezTo>
                <a:close/>
                <a:moveTo>
                  <a:pt x="2988" y="244"/>
                </a:moveTo>
                <a:cubicBezTo>
                  <a:pt x="2971" y="199"/>
                  <a:pt x="2939" y="168"/>
                  <a:pt x="2894" y="152"/>
                </a:cubicBezTo>
                <a:cubicBezTo>
                  <a:pt x="2872" y="145"/>
                  <a:pt x="2846" y="141"/>
                  <a:pt x="2817" y="141"/>
                </a:cubicBezTo>
                <a:cubicBezTo>
                  <a:pt x="2726" y="141"/>
                  <a:pt x="2726" y="141"/>
                  <a:pt x="2726" y="141"/>
                </a:cubicBezTo>
                <a:cubicBezTo>
                  <a:pt x="2726" y="516"/>
                  <a:pt x="2726" y="516"/>
                  <a:pt x="2726" y="516"/>
                </a:cubicBezTo>
                <a:cubicBezTo>
                  <a:pt x="2817" y="516"/>
                  <a:pt x="2817" y="516"/>
                  <a:pt x="2817" y="516"/>
                </a:cubicBezTo>
                <a:cubicBezTo>
                  <a:pt x="2846" y="516"/>
                  <a:pt x="2872" y="512"/>
                  <a:pt x="2894" y="504"/>
                </a:cubicBezTo>
                <a:cubicBezTo>
                  <a:pt x="2939" y="487"/>
                  <a:pt x="2971" y="455"/>
                  <a:pt x="2988" y="410"/>
                </a:cubicBezTo>
                <a:cubicBezTo>
                  <a:pt x="3006" y="362"/>
                  <a:pt x="3005" y="291"/>
                  <a:pt x="2988" y="244"/>
                </a:cubicBezTo>
                <a:close/>
                <a:moveTo>
                  <a:pt x="1426" y="107"/>
                </a:moveTo>
                <a:cubicBezTo>
                  <a:pt x="1484" y="169"/>
                  <a:pt x="1512" y="254"/>
                  <a:pt x="1508" y="337"/>
                </a:cubicBezTo>
                <a:cubicBezTo>
                  <a:pt x="1507" y="453"/>
                  <a:pt x="1437" y="570"/>
                  <a:pt x="1328" y="620"/>
                </a:cubicBezTo>
                <a:cubicBezTo>
                  <a:pt x="1250" y="658"/>
                  <a:pt x="1120" y="658"/>
                  <a:pt x="1042" y="620"/>
                </a:cubicBezTo>
                <a:cubicBezTo>
                  <a:pt x="932" y="569"/>
                  <a:pt x="863" y="453"/>
                  <a:pt x="862" y="337"/>
                </a:cubicBezTo>
                <a:cubicBezTo>
                  <a:pt x="860" y="293"/>
                  <a:pt x="866" y="250"/>
                  <a:pt x="882" y="207"/>
                </a:cubicBezTo>
                <a:cubicBezTo>
                  <a:pt x="910" y="131"/>
                  <a:pt x="968" y="69"/>
                  <a:pt x="1044" y="36"/>
                </a:cubicBezTo>
                <a:cubicBezTo>
                  <a:pt x="1121" y="0"/>
                  <a:pt x="1248" y="0"/>
                  <a:pt x="1325" y="36"/>
                </a:cubicBezTo>
                <a:cubicBezTo>
                  <a:pt x="1365" y="53"/>
                  <a:pt x="1399" y="77"/>
                  <a:pt x="1426" y="107"/>
                </a:cubicBezTo>
                <a:close/>
                <a:moveTo>
                  <a:pt x="1367" y="329"/>
                </a:moveTo>
                <a:cubicBezTo>
                  <a:pt x="1367" y="203"/>
                  <a:pt x="1286" y="133"/>
                  <a:pt x="1185" y="133"/>
                </a:cubicBezTo>
                <a:cubicBezTo>
                  <a:pt x="1066" y="133"/>
                  <a:pt x="1004" y="220"/>
                  <a:pt x="1004" y="329"/>
                </a:cubicBezTo>
                <a:cubicBezTo>
                  <a:pt x="1004" y="434"/>
                  <a:pt x="1070" y="525"/>
                  <a:pt x="1185" y="525"/>
                </a:cubicBezTo>
                <a:cubicBezTo>
                  <a:pt x="1299" y="525"/>
                  <a:pt x="1367" y="435"/>
                  <a:pt x="1367" y="329"/>
                </a:cubicBezTo>
                <a:close/>
                <a:moveTo>
                  <a:pt x="1948" y="415"/>
                </a:moveTo>
                <a:cubicBezTo>
                  <a:pt x="2103" y="632"/>
                  <a:pt x="2103" y="632"/>
                  <a:pt x="2103" y="632"/>
                </a:cubicBezTo>
                <a:cubicBezTo>
                  <a:pt x="1945" y="632"/>
                  <a:pt x="1945" y="632"/>
                  <a:pt x="1945" y="632"/>
                </a:cubicBezTo>
                <a:cubicBezTo>
                  <a:pt x="1817" y="445"/>
                  <a:pt x="1817" y="445"/>
                  <a:pt x="1817" y="445"/>
                </a:cubicBezTo>
                <a:cubicBezTo>
                  <a:pt x="1814" y="445"/>
                  <a:pt x="1716" y="445"/>
                  <a:pt x="1714" y="445"/>
                </a:cubicBezTo>
                <a:cubicBezTo>
                  <a:pt x="1714" y="632"/>
                  <a:pt x="1714" y="632"/>
                  <a:pt x="1714" y="632"/>
                </a:cubicBezTo>
                <a:cubicBezTo>
                  <a:pt x="1578" y="632"/>
                  <a:pt x="1578" y="632"/>
                  <a:pt x="1578" y="632"/>
                </a:cubicBezTo>
                <a:cubicBezTo>
                  <a:pt x="1578" y="22"/>
                  <a:pt x="1578" y="22"/>
                  <a:pt x="1578" y="22"/>
                </a:cubicBezTo>
                <a:cubicBezTo>
                  <a:pt x="1816" y="22"/>
                  <a:pt x="1816" y="22"/>
                  <a:pt x="1816" y="22"/>
                </a:cubicBezTo>
                <a:cubicBezTo>
                  <a:pt x="1903" y="23"/>
                  <a:pt x="1985" y="43"/>
                  <a:pt x="2032" y="113"/>
                </a:cubicBezTo>
                <a:cubicBezTo>
                  <a:pt x="2052" y="143"/>
                  <a:pt x="2062" y="180"/>
                  <a:pt x="2062" y="225"/>
                </a:cubicBezTo>
                <a:cubicBezTo>
                  <a:pt x="2064" y="271"/>
                  <a:pt x="2054" y="318"/>
                  <a:pt x="2032" y="350"/>
                </a:cubicBezTo>
                <a:cubicBezTo>
                  <a:pt x="2012" y="379"/>
                  <a:pt x="1984" y="401"/>
                  <a:pt x="1948" y="415"/>
                </a:cubicBezTo>
                <a:close/>
                <a:moveTo>
                  <a:pt x="1908" y="183"/>
                </a:moveTo>
                <a:cubicBezTo>
                  <a:pt x="1900" y="168"/>
                  <a:pt x="1888" y="157"/>
                  <a:pt x="1874" y="149"/>
                </a:cubicBezTo>
                <a:cubicBezTo>
                  <a:pt x="1860" y="141"/>
                  <a:pt x="1842" y="141"/>
                  <a:pt x="1823" y="141"/>
                </a:cubicBezTo>
                <a:cubicBezTo>
                  <a:pt x="1714" y="141"/>
                  <a:pt x="1714" y="141"/>
                  <a:pt x="1714" y="141"/>
                </a:cubicBezTo>
                <a:cubicBezTo>
                  <a:pt x="1714" y="331"/>
                  <a:pt x="1714" y="331"/>
                  <a:pt x="1714" y="331"/>
                </a:cubicBezTo>
                <a:cubicBezTo>
                  <a:pt x="1823" y="331"/>
                  <a:pt x="1823" y="331"/>
                  <a:pt x="1823" y="331"/>
                </a:cubicBezTo>
                <a:cubicBezTo>
                  <a:pt x="1860" y="331"/>
                  <a:pt x="1890" y="316"/>
                  <a:pt x="1908" y="285"/>
                </a:cubicBezTo>
                <a:cubicBezTo>
                  <a:pt x="1925" y="257"/>
                  <a:pt x="1924" y="211"/>
                  <a:pt x="1908" y="183"/>
                </a:cubicBezTo>
                <a:close/>
              </a:path>
            </a:pathLst>
          </a:custGeom>
          <a:solidFill>
            <a:srgbClr val="000000"/>
          </a:solidFill>
          <a:ln w="0" cap="flat" cmpd="sng" algn="ctr">
            <a:solidFill>
              <a:srgbClr val="000000">
                <a:alpha val="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330">
                <a:latin typeface="Arial" panose="020B0604020202020204" pitchFamily="34" charset="0"/>
              </a:defRPr>
            </a:lvl1pPr>
          </a:lstStyle>
          <a:p>
            <a:r>
              <a:rPr lang="en-GB"/>
              <a:t> </a:t>
            </a:r>
          </a:p>
        </p:txBody>
      </p:sp>
      <p:sp>
        <p:nvSpPr>
          <p:cNvPr id="11" name="03_Placeholder 3 [PHJU]">
            <a:extLst>
              <a:ext uri="{FF2B5EF4-FFF2-40B4-BE49-F238E27FC236}">
                <a16:creationId xmlns:a16="http://schemas.microsoft.com/office/drawing/2014/main" id="{5F53B80B-DB93-5B90-0DC6-222A57251064}"/>
              </a:ext>
            </a:extLst>
          </p:cNvPr>
          <p:cNvSpPr>
            <a:spLocks noGrp="1" noSelect="1"/>
          </p:cNvSpPr>
          <p:nvPr>
            <p:ph type="body" sz="quarter" idx="1004" hasCustomPrompt="1"/>
          </p:nvPr>
        </p:nvSpPr>
        <p:spPr>
          <a:xfrm>
            <a:off x="6117840" y="532440"/>
            <a:ext cx="2666160" cy="4079520"/>
          </a:xfrm>
          <a:prstGeom prst="roundRect">
            <a:avLst>
              <a:gd name="adj" fmla="val 4300"/>
            </a:avLst>
          </a:prstGeom>
          <a:solidFill>
            <a:srgbClr val="FFFFFF"/>
          </a:solidFill>
        </p:spPr>
        <p:txBody>
          <a:bodyPr lIns="108000" tIns="108000" rIns="108000" bIns="108000">
            <a:normAutofit/>
          </a:bodyPr>
          <a:lstStyle>
            <a:lvl1pPr marL="180000" indent="-18000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000" b="0"/>
            </a:lvl1pPr>
            <a:lvl2pPr marL="360000" indent="-18000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000" b="0"/>
            </a:lvl2pPr>
            <a:lvl3pPr marL="540000" indent="-18000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000" b="0"/>
            </a:lvl3pPr>
            <a:lvl4pPr marL="180000" indent="-180000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 sz="1000" b="0"/>
            </a:lvl4pPr>
            <a:lvl5pPr marL="360000" indent="-180000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 sz="1000" b="0"/>
            </a:lvl5pPr>
            <a:lvl6pPr marL="540000" indent="-180000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 sz="1000" b="0"/>
            </a:lvl6pPr>
            <a:lvl7pPr marL="0">
              <a:lnSpc>
                <a:spcPct val="100000"/>
              </a:lnSpc>
              <a:spcAft>
                <a:spcPts val="0"/>
              </a:spcAft>
              <a:defRPr sz="1000" b="0"/>
            </a:lvl7pPr>
            <a:lvl8pPr>
              <a:lnSpc>
                <a:spcPct val="100000"/>
              </a:lnSpc>
              <a:spcAft>
                <a:spcPts val="0"/>
              </a:spcAft>
              <a:defRPr sz="1000" b="1"/>
            </a:lvl8pPr>
            <a:lvl9pPr marL="180000">
              <a:lnSpc>
                <a:spcPct val="100000"/>
              </a:lnSpc>
              <a:spcAft>
                <a:spcPts val="0"/>
              </a:spcAft>
              <a:defRPr sz="1000" b="0"/>
            </a:lvl9pPr>
          </a:lstStyle>
          <a:p>
            <a:pPr lvl="0"/>
            <a:r>
              <a:rPr lang="en-GB"/>
              <a:t>[Text]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3F0D86C3-14B5-BA67-DFAB-AC33F0D8A860}"/>
              </a:ext>
            </a:extLst>
          </p:cNvPr>
          <p:cNvSpPr>
            <a:spLocks noGrp="1" noSelect="1"/>
          </p:cNvSpPr>
          <p:nvPr>
            <p:ph type="ftr" sz="quarter" idx="1005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C78B8898-03F7-590C-4001-7EAC1F81BE2C}"/>
              </a:ext>
            </a:extLst>
          </p:cNvPr>
          <p:cNvSpPr>
            <a:spLocks noGrp="1" noSelect="1"/>
          </p:cNvSpPr>
          <p:nvPr>
            <p:ph type="sldNum" sz="quarter" idx="1006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9965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ontent slide (Green-Yellow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: Rounded Rectangles 1">
            <a:extLst>
              <a:ext uri="{FF2B5EF4-FFF2-40B4-BE49-F238E27FC236}">
                <a16:creationId xmlns:a16="http://schemas.microsoft.com/office/drawing/2014/main" id="{BA4476F2-08D5-52F6-BAAE-12F11D4906DC}"/>
              </a:ext>
            </a:extLst>
          </p:cNvPr>
          <p:cNvSpPr>
            <a:spLocks noSelect="1"/>
          </p:cNvSpPr>
          <p:nvPr userDrawn="1"/>
        </p:nvSpPr>
        <p:spPr>
          <a:xfrm>
            <a:off x="6125723" y="1405273"/>
            <a:ext cx="2666160" cy="3240720"/>
          </a:xfrm>
          <a:prstGeom prst="roundRect">
            <a:avLst>
              <a:gd name="adj" fmla="val 4300"/>
            </a:avLst>
          </a:prstGeom>
          <a:gradFill flip="none" rotWithShape="1">
            <a:gsLst>
              <a:gs pos="0">
                <a:srgbClr val="00C0A9"/>
              </a:gs>
              <a:gs pos="15000">
                <a:srgbClr val="2DC79C"/>
              </a:gs>
              <a:gs pos="30000">
                <a:srgbClr val="59CF90"/>
              </a:gs>
              <a:gs pos="44000">
                <a:srgbClr val="84D684"/>
              </a:gs>
              <a:gs pos="61000">
                <a:srgbClr val="AADD79"/>
              </a:gs>
              <a:gs pos="80000">
                <a:srgbClr val="CBE270"/>
              </a:gs>
              <a:gs pos="100000">
                <a:srgbClr val="FFEB61"/>
              </a:gs>
            </a:gsLst>
            <a:lin ang="270000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01_Title 2">
            <a:extLst>
              <a:ext uri="{FF2B5EF4-FFF2-40B4-BE49-F238E27FC236}">
                <a16:creationId xmlns:a16="http://schemas.microsoft.com/office/drawing/2014/main" id="{BAB2CC44-CB66-CEED-FB2A-D394C54D6203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1" y="264240"/>
            <a:ext cx="8424000" cy="471240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8" name="02_Subtitle 3  [PHJU] (JU-Free)">
            <a:extLst>
              <a:ext uri="{FF2B5EF4-FFF2-40B4-BE49-F238E27FC236}">
                <a16:creationId xmlns:a16="http://schemas.microsoft.com/office/drawing/2014/main" id="{3B8967B1-BB90-2A49-41EB-922271CD331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828720"/>
            <a:ext cx="8424000" cy="3585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7" name="Picture_placeholder JU 4  [PHJU] (JU-Free)">
            <a:extLst>
              <a:ext uri="{FF2B5EF4-FFF2-40B4-BE49-F238E27FC236}">
                <a16:creationId xmlns:a16="http://schemas.microsoft.com/office/drawing/2014/main" id="{1FD14EAE-0D30-1EB9-28D9-1190E31E50D6}"/>
              </a:ext>
            </a:extLst>
          </p:cNvPr>
          <p:cNvSpPr>
            <a:spLocks noGrp="1"/>
          </p:cNvSpPr>
          <p:nvPr>
            <p:ph type="pic" sz="quarter" idx="1009" hasCustomPrompt="1"/>
          </p:nvPr>
        </p:nvSpPr>
        <p:spPr bwMode="gray">
          <a:xfrm>
            <a:off x="359986" y="153429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9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9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5 w 504054"/>
              <a:gd name="connsiteY13" fmla="*/ 13 h 504032"/>
              <a:gd name="connsiteX14" fmla="*/ 15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2 w 504054"/>
              <a:gd name="connsiteY17" fmla="*/ 0 h 504032"/>
              <a:gd name="connsiteX18" fmla="*/ 2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9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9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5" y="13"/>
                </a:lnTo>
                <a:lnTo>
                  <a:pt x="15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/>
            </a:lvl1pPr>
          </a:lstStyle>
          <a:p>
            <a:r>
              <a:rPr lang="en-GB"/>
              <a:t>[icon]</a:t>
            </a:r>
          </a:p>
        </p:txBody>
      </p:sp>
      <p:sp>
        <p:nvSpPr>
          <p:cNvPr id="20" name="04_Subtitle 5 [PHJU]">
            <a:extLst>
              <a:ext uri="{FF2B5EF4-FFF2-40B4-BE49-F238E27FC236}">
                <a16:creationId xmlns:a16="http://schemas.microsoft.com/office/drawing/2014/main" id="{3F70D79F-4075-F196-4A50-2DFEBA3C22E9}"/>
              </a:ext>
            </a:extLst>
          </p:cNvPr>
          <p:cNvSpPr>
            <a:spLocks noGrp="1" noSelect="1"/>
          </p:cNvSpPr>
          <p:nvPr>
            <p:ph type="body" sz="quarter" idx="1022" hasCustomPrompt="1"/>
          </p:nvPr>
        </p:nvSpPr>
        <p:spPr bwMode="gray">
          <a:xfrm>
            <a:off x="1018163" y="1656715"/>
            <a:ext cx="4855100" cy="273021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1" name="05_Frame text 6 [PHJU]">
            <a:extLst>
              <a:ext uri="{FF2B5EF4-FFF2-40B4-BE49-F238E27FC236}">
                <a16:creationId xmlns:a16="http://schemas.microsoft.com/office/drawing/2014/main" id="{6D25D9A5-6FF4-79A7-27AD-69572B39D33D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2101174"/>
            <a:ext cx="5509036" cy="2525906"/>
          </a:xfrm>
          <a:prstGeom prst="rect">
            <a:avLst/>
          </a:prstGeom>
        </p:spPr>
        <p:txBody>
          <a:bodyPr/>
          <a:lstStyle>
            <a:lvl1pPr marL="177800" indent="-1778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GB" noProof="1"/>
              <a:t>[Text]</a:t>
            </a:r>
            <a:endParaRPr lang="en-GB"/>
          </a:p>
        </p:txBody>
      </p:sp>
      <p:sp>
        <p:nvSpPr>
          <p:cNvPr id="4" name="Picture_placeholder JU 7  [PHJU] (JU-Free)">
            <a:extLst>
              <a:ext uri="{FF2B5EF4-FFF2-40B4-BE49-F238E27FC236}">
                <a16:creationId xmlns:a16="http://schemas.microsoft.com/office/drawing/2014/main" id="{F03EA36F-BD2E-6829-DF6B-80FFCC2E50CA}"/>
              </a:ext>
            </a:extLst>
          </p:cNvPr>
          <p:cNvSpPr>
            <a:spLocks noGrp="1"/>
          </p:cNvSpPr>
          <p:nvPr>
            <p:ph type="pic" sz="quarter" idx="1010" hasCustomPrompt="1"/>
          </p:nvPr>
        </p:nvSpPr>
        <p:spPr bwMode="gray">
          <a:xfrm>
            <a:off x="6181739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8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8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4 w 504054"/>
              <a:gd name="connsiteY13" fmla="*/ 13 h 504032"/>
              <a:gd name="connsiteX14" fmla="*/ 14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1 w 504054"/>
              <a:gd name="connsiteY17" fmla="*/ 0 h 504032"/>
              <a:gd name="connsiteX18" fmla="*/ 1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8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8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/>
            </a:lvl1pPr>
          </a:lstStyle>
          <a:p>
            <a:r>
              <a:rPr lang="en-GB"/>
              <a:t>[icon]</a:t>
            </a:r>
          </a:p>
        </p:txBody>
      </p:sp>
      <p:sp>
        <p:nvSpPr>
          <p:cNvPr id="24" name="07_Subtitle 8 [PHJU]">
            <a:extLst>
              <a:ext uri="{FF2B5EF4-FFF2-40B4-BE49-F238E27FC236}">
                <a16:creationId xmlns:a16="http://schemas.microsoft.com/office/drawing/2014/main" id="{7B401EBB-FD04-6FA4-03F1-A158C2CD99D9}"/>
              </a:ext>
            </a:extLst>
          </p:cNvPr>
          <p:cNvSpPr>
            <a:spLocks noGrp="1" noSelect="1"/>
          </p:cNvSpPr>
          <p:nvPr>
            <p:ph type="body" sz="quarter" idx="1023" hasCustomPrompt="1"/>
          </p:nvPr>
        </p:nvSpPr>
        <p:spPr bwMode="gray">
          <a:xfrm>
            <a:off x="6758633" y="1656715"/>
            <a:ext cx="1815092" cy="438708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7" name="08_***Frame text 9 [PHJU]">
            <a:extLst>
              <a:ext uri="{FF2B5EF4-FFF2-40B4-BE49-F238E27FC236}">
                <a16:creationId xmlns:a16="http://schemas.microsoft.com/office/drawing/2014/main" id="{E0920BDC-2E07-D17F-0874-951FC78A0A19}"/>
              </a:ext>
            </a:extLst>
          </p:cNvPr>
          <p:cNvSpPr>
            <a:spLocks noGrp="1" noSelect="1"/>
          </p:cNvSpPr>
          <p:nvPr>
            <p:ph type="body" sz="quarter" idx="1027" hasCustomPrompt="1"/>
          </p:nvPr>
        </p:nvSpPr>
        <p:spPr>
          <a:xfrm>
            <a:off x="6260400" y="2102400"/>
            <a:ext cx="2314800" cy="2484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/>
              <a:t>[Text]</a:t>
            </a:r>
          </a:p>
        </p:txBody>
      </p:sp>
      <p:sp>
        <p:nvSpPr>
          <p:cNvPr id="28" name="Footer Placeholder 10">
            <a:extLst>
              <a:ext uri="{FF2B5EF4-FFF2-40B4-BE49-F238E27FC236}">
                <a16:creationId xmlns:a16="http://schemas.microsoft.com/office/drawing/2014/main" id="{49F0DB3C-E823-0049-F15E-25A9801FA1ED}"/>
              </a:ext>
            </a:extLst>
          </p:cNvPr>
          <p:cNvSpPr>
            <a:spLocks noGrp="1" noSelect="1"/>
          </p:cNvSpPr>
          <p:nvPr>
            <p:ph type="ftr" sz="quarter" idx="1025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29" name="Slide Number Placeholder 11">
            <a:extLst>
              <a:ext uri="{FF2B5EF4-FFF2-40B4-BE49-F238E27FC236}">
                <a16:creationId xmlns:a16="http://schemas.microsoft.com/office/drawing/2014/main" id="{7D7CD1E6-7147-65F2-AE7A-495072B3EEB0}"/>
              </a:ext>
            </a:extLst>
          </p:cNvPr>
          <p:cNvSpPr>
            <a:spLocks noGrp="1" noSelect="1"/>
          </p:cNvSpPr>
          <p:nvPr>
            <p:ph type="sldNum" sz="quarter" idx="1026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63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22">
          <p15:clr>
            <a:srgbClr val="46BEAA"/>
          </p15:clr>
        </p15:guide>
        <p15:guide id="2" orient="horz" pos="747" userDrawn="1">
          <p15:clr>
            <a:srgbClr val="46BEAA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ontent slide (Green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***Rectangle: Rounded Rectangles 1">
            <a:extLst>
              <a:ext uri="{FF2B5EF4-FFF2-40B4-BE49-F238E27FC236}">
                <a16:creationId xmlns:a16="http://schemas.microsoft.com/office/drawing/2014/main" id="{BA4476F2-08D5-52F6-BAAE-12F11D4906DC}"/>
              </a:ext>
            </a:extLst>
          </p:cNvPr>
          <p:cNvSpPr>
            <a:spLocks noSelect="1"/>
          </p:cNvSpPr>
          <p:nvPr userDrawn="1"/>
        </p:nvSpPr>
        <p:spPr>
          <a:xfrm>
            <a:off x="6125723" y="1404000"/>
            <a:ext cx="2666160" cy="3240720"/>
          </a:xfrm>
          <a:prstGeom prst="roundRect">
            <a:avLst>
              <a:gd name="adj" fmla="val 4300"/>
            </a:avLst>
          </a:prstGeom>
          <a:gradFill flip="none" rotWithShape="1">
            <a:gsLst>
              <a:gs pos="0">
                <a:srgbClr val="00C3A7"/>
              </a:gs>
              <a:gs pos="27000">
                <a:srgbClr val="00C0A5"/>
              </a:gs>
              <a:gs pos="49000">
                <a:srgbClr val="00B69F"/>
              </a:gs>
              <a:gs pos="69000">
                <a:srgbClr val="00A594"/>
              </a:gs>
              <a:gs pos="88000">
                <a:srgbClr val="008D85"/>
              </a:gs>
              <a:gs pos="100000">
                <a:srgbClr val="007978"/>
              </a:gs>
            </a:gsLst>
            <a:lin ang="1350000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01_Title 2">
            <a:extLst>
              <a:ext uri="{FF2B5EF4-FFF2-40B4-BE49-F238E27FC236}">
                <a16:creationId xmlns:a16="http://schemas.microsoft.com/office/drawing/2014/main" id="{40B04E3A-703B-1E8F-4836-1DA6562FE7C0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64240"/>
            <a:ext cx="8424000" cy="471240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6" name="02_Subtitle 3  [PHJU] (JU-Free)">
            <a:extLst>
              <a:ext uri="{FF2B5EF4-FFF2-40B4-BE49-F238E27FC236}">
                <a16:creationId xmlns:a16="http://schemas.microsoft.com/office/drawing/2014/main" id="{A7C2E98F-6847-8CC1-F24C-349C0C64099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828720"/>
            <a:ext cx="8424000" cy="3585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7" name="Picture_placeholder JU 4  [PHJU] (JU-Free)">
            <a:extLst>
              <a:ext uri="{FF2B5EF4-FFF2-40B4-BE49-F238E27FC236}">
                <a16:creationId xmlns:a16="http://schemas.microsoft.com/office/drawing/2014/main" id="{E2929EA2-1DAF-C4E0-704B-07A02A7F5B63}"/>
              </a:ext>
            </a:extLst>
          </p:cNvPr>
          <p:cNvSpPr>
            <a:spLocks noGrp="1"/>
          </p:cNvSpPr>
          <p:nvPr>
            <p:ph type="pic" sz="quarter" idx="1009" hasCustomPrompt="1"/>
          </p:nvPr>
        </p:nvSpPr>
        <p:spPr bwMode="gray">
          <a:xfrm>
            <a:off x="359986" y="153429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9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9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5 w 504054"/>
              <a:gd name="connsiteY13" fmla="*/ 13 h 504032"/>
              <a:gd name="connsiteX14" fmla="*/ 15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2 w 504054"/>
              <a:gd name="connsiteY17" fmla="*/ 0 h 504032"/>
              <a:gd name="connsiteX18" fmla="*/ 2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9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9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5" y="13"/>
                </a:lnTo>
                <a:lnTo>
                  <a:pt x="15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/>
            </a:lvl1pPr>
          </a:lstStyle>
          <a:p>
            <a:r>
              <a:rPr lang="en-GB"/>
              <a:t>[icon]</a:t>
            </a:r>
          </a:p>
        </p:txBody>
      </p:sp>
      <p:sp>
        <p:nvSpPr>
          <p:cNvPr id="19" name="04_Subtitle 5 [PHJU]">
            <a:extLst>
              <a:ext uri="{FF2B5EF4-FFF2-40B4-BE49-F238E27FC236}">
                <a16:creationId xmlns:a16="http://schemas.microsoft.com/office/drawing/2014/main" id="{AFF4F810-5BAC-A08C-EB0B-0DDCAB44879C}"/>
              </a:ext>
            </a:extLst>
          </p:cNvPr>
          <p:cNvSpPr>
            <a:spLocks noGrp="1" noSelect="1"/>
          </p:cNvSpPr>
          <p:nvPr>
            <p:ph type="body" sz="quarter" idx="1022" hasCustomPrompt="1"/>
          </p:nvPr>
        </p:nvSpPr>
        <p:spPr bwMode="gray">
          <a:xfrm>
            <a:off x="1018080" y="1656715"/>
            <a:ext cx="4854960" cy="273021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0" name="05_Frame text 6 [PHJU]">
            <a:extLst>
              <a:ext uri="{FF2B5EF4-FFF2-40B4-BE49-F238E27FC236}">
                <a16:creationId xmlns:a16="http://schemas.microsoft.com/office/drawing/2014/main" id="{BDFEECD2-08FD-4498-FADB-E795202B0782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2101174"/>
            <a:ext cx="5509036" cy="2525906"/>
          </a:xfrm>
          <a:prstGeom prst="rect">
            <a:avLst/>
          </a:prstGeom>
        </p:spPr>
        <p:txBody>
          <a:bodyPr/>
          <a:lstStyle>
            <a:lvl1pPr marL="177800" indent="-1778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GB" noProof="1"/>
              <a:t>[Text]</a:t>
            </a:r>
            <a:endParaRPr lang="nl-NL"/>
          </a:p>
        </p:txBody>
      </p:sp>
      <p:sp>
        <p:nvSpPr>
          <p:cNvPr id="4" name="Picture_placeholder JU 7  [PHJU] (JU-Free)">
            <a:extLst>
              <a:ext uri="{FF2B5EF4-FFF2-40B4-BE49-F238E27FC236}">
                <a16:creationId xmlns:a16="http://schemas.microsoft.com/office/drawing/2014/main" id="{84CE2958-586C-CC78-8201-72820932C894}"/>
              </a:ext>
            </a:extLst>
          </p:cNvPr>
          <p:cNvSpPr>
            <a:spLocks noGrp="1"/>
          </p:cNvSpPr>
          <p:nvPr>
            <p:ph type="pic" sz="quarter" idx="1010" hasCustomPrompt="1"/>
          </p:nvPr>
        </p:nvSpPr>
        <p:spPr bwMode="gray">
          <a:xfrm>
            <a:off x="6181739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8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8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4 w 504054"/>
              <a:gd name="connsiteY13" fmla="*/ 13 h 504032"/>
              <a:gd name="connsiteX14" fmla="*/ 14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1 w 504054"/>
              <a:gd name="connsiteY17" fmla="*/ 0 h 504032"/>
              <a:gd name="connsiteX18" fmla="*/ 1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8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8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>
                <a:solidFill>
                  <a:schemeClr val="bg1"/>
                </a:solidFill>
              </a:defRPr>
            </a:lvl1pPr>
          </a:lstStyle>
          <a:p>
            <a:r>
              <a:rPr lang="en-GB"/>
              <a:t>[icon]</a:t>
            </a:r>
          </a:p>
        </p:txBody>
      </p:sp>
      <p:sp>
        <p:nvSpPr>
          <p:cNvPr id="22" name="07_Subtitle 8 [PHJU]">
            <a:extLst>
              <a:ext uri="{FF2B5EF4-FFF2-40B4-BE49-F238E27FC236}">
                <a16:creationId xmlns:a16="http://schemas.microsoft.com/office/drawing/2014/main" id="{6609E3B6-5045-F424-7ECB-14101D3F6D1D}"/>
              </a:ext>
            </a:extLst>
          </p:cNvPr>
          <p:cNvSpPr>
            <a:spLocks noGrp="1" noSelect="1"/>
          </p:cNvSpPr>
          <p:nvPr>
            <p:ph type="body" sz="quarter" idx="1023" hasCustomPrompt="1"/>
          </p:nvPr>
        </p:nvSpPr>
        <p:spPr bwMode="gray">
          <a:xfrm>
            <a:off x="6758632" y="1656715"/>
            <a:ext cx="1814400" cy="438708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4" name="08_***Frame text 9 [PHJU]">
            <a:extLst>
              <a:ext uri="{FF2B5EF4-FFF2-40B4-BE49-F238E27FC236}">
                <a16:creationId xmlns:a16="http://schemas.microsoft.com/office/drawing/2014/main" id="{8FDD7F0D-D76B-B589-37B7-9C957009FE14}"/>
              </a:ext>
            </a:extLst>
          </p:cNvPr>
          <p:cNvSpPr>
            <a:spLocks noGrp="1" noSelect="1"/>
          </p:cNvSpPr>
          <p:nvPr>
            <p:ph type="body" sz="quarter" idx="1027" hasCustomPrompt="1"/>
          </p:nvPr>
        </p:nvSpPr>
        <p:spPr>
          <a:xfrm>
            <a:off x="6260400" y="2102400"/>
            <a:ext cx="2314800" cy="2484000"/>
          </a:xfrm>
        </p:spPr>
        <p:txBody>
          <a:bodyPr/>
          <a:lstStyle>
            <a:lvl1pPr>
              <a:buClrTx/>
              <a:defRPr>
                <a:solidFill>
                  <a:srgbClr val="FFFFFF"/>
                </a:solidFill>
              </a:defRPr>
            </a:lvl1pPr>
            <a:lvl2pPr>
              <a:buClrTx/>
              <a:defRPr>
                <a:solidFill>
                  <a:srgbClr val="FFFFFF"/>
                </a:solidFill>
              </a:defRPr>
            </a:lvl2pPr>
            <a:lvl3pPr>
              <a:buClrTx/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  <a:lvl6pPr>
              <a:defRPr>
                <a:solidFill>
                  <a:srgbClr val="FFFFFF"/>
                </a:solidFill>
              </a:defRPr>
            </a:lvl6pPr>
            <a:lvl7pPr>
              <a:defRPr>
                <a:solidFill>
                  <a:srgbClr val="FFFFFF"/>
                </a:solidFill>
              </a:defRPr>
            </a:lvl7pPr>
            <a:lvl8pPr>
              <a:defRPr>
                <a:solidFill>
                  <a:srgbClr val="FFFFFF"/>
                </a:solidFill>
              </a:defRPr>
            </a:lvl8pPr>
            <a:lvl9pPr>
              <a:defRPr>
                <a:solidFill>
                  <a:srgbClr val="FFFFFF"/>
                </a:solidFill>
              </a:defRPr>
            </a:lvl9pPr>
          </a:lstStyle>
          <a:p>
            <a:pPr lvl="0"/>
            <a:r>
              <a:rPr lang="en-GB"/>
              <a:t>[Text]</a:t>
            </a:r>
          </a:p>
        </p:txBody>
      </p:sp>
      <p:sp>
        <p:nvSpPr>
          <p:cNvPr id="27" name="Footer Placeholder 10">
            <a:extLst>
              <a:ext uri="{FF2B5EF4-FFF2-40B4-BE49-F238E27FC236}">
                <a16:creationId xmlns:a16="http://schemas.microsoft.com/office/drawing/2014/main" id="{7A21C257-BE35-7FA3-12CC-0DF8BE9374A0}"/>
              </a:ext>
            </a:extLst>
          </p:cNvPr>
          <p:cNvSpPr>
            <a:spLocks noGrp="1" noSelect="1"/>
          </p:cNvSpPr>
          <p:nvPr>
            <p:ph type="ftr" sz="quarter" idx="1025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2" name="Slide Number Placeholder 11">
            <a:extLst>
              <a:ext uri="{FF2B5EF4-FFF2-40B4-BE49-F238E27FC236}">
                <a16:creationId xmlns:a16="http://schemas.microsoft.com/office/drawing/2014/main" id="{8D4BFC5B-3733-D790-A92B-444C23D45D12}"/>
              </a:ext>
            </a:extLst>
          </p:cNvPr>
          <p:cNvSpPr>
            <a:spLocks noGrp="1" noSelect="1"/>
          </p:cNvSpPr>
          <p:nvPr>
            <p:ph type="sldNum" sz="quarter" idx="1028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4819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22">
          <p15:clr>
            <a:srgbClr val="46BEAA"/>
          </p15:clr>
        </p15:guide>
        <p15:guide id="3" orient="horz" pos="747" userDrawn="1">
          <p15:clr>
            <a:srgbClr val="46BEAA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ontent slide (Green-Purple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***Rectangle: Rounded Rectangles 1">
            <a:extLst>
              <a:ext uri="{FF2B5EF4-FFF2-40B4-BE49-F238E27FC236}">
                <a16:creationId xmlns:a16="http://schemas.microsoft.com/office/drawing/2014/main" id="{BA4476F2-08D5-52F6-BAAE-12F11D4906DC}"/>
              </a:ext>
            </a:extLst>
          </p:cNvPr>
          <p:cNvSpPr>
            <a:spLocks noSelect="1"/>
          </p:cNvSpPr>
          <p:nvPr userDrawn="1"/>
        </p:nvSpPr>
        <p:spPr>
          <a:xfrm>
            <a:off x="6125723" y="1404000"/>
            <a:ext cx="2666160" cy="3240720"/>
          </a:xfrm>
          <a:prstGeom prst="roundRect">
            <a:avLst>
              <a:gd name="adj" fmla="val 4300"/>
            </a:avLst>
          </a:prstGeom>
          <a:gradFill flip="none" rotWithShape="1">
            <a:gsLst>
              <a:gs pos="0">
                <a:srgbClr val="00C1A5"/>
              </a:gs>
              <a:gs pos="20000">
                <a:srgbClr val="21A3AA"/>
              </a:gs>
              <a:gs pos="42000">
                <a:srgbClr val="4284B0"/>
              </a:gs>
              <a:gs pos="65000">
                <a:srgbClr val="5E69B5"/>
              </a:gs>
              <a:gs pos="84000">
                <a:srgbClr val="7553B9"/>
              </a:gs>
              <a:gs pos="100000">
                <a:srgbClr val="8842BC"/>
              </a:gs>
            </a:gsLst>
            <a:lin ang="1350000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01_Title 2">
            <a:extLst>
              <a:ext uri="{FF2B5EF4-FFF2-40B4-BE49-F238E27FC236}">
                <a16:creationId xmlns:a16="http://schemas.microsoft.com/office/drawing/2014/main" id="{3A3707E6-D1F4-3D8D-4558-CE5411DF985D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64240"/>
            <a:ext cx="8424000" cy="471240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3" name="02_Subtitle 3  [PHJU] (JU-Free)">
            <a:extLst>
              <a:ext uri="{FF2B5EF4-FFF2-40B4-BE49-F238E27FC236}">
                <a16:creationId xmlns:a16="http://schemas.microsoft.com/office/drawing/2014/main" id="{154F926D-A3B9-6246-F250-2169D9A907D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828720"/>
            <a:ext cx="8424000" cy="3585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7" name="Picture_placeholder JU 4  [PHJU] (JU-Free)">
            <a:extLst>
              <a:ext uri="{FF2B5EF4-FFF2-40B4-BE49-F238E27FC236}">
                <a16:creationId xmlns:a16="http://schemas.microsoft.com/office/drawing/2014/main" id="{232C5A8D-3860-8E48-EBBB-0919AC2DD019}"/>
              </a:ext>
            </a:extLst>
          </p:cNvPr>
          <p:cNvSpPr>
            <a:spLocks noGrp="1"/>
          </p:cNvSpPr>
          <p:nvPr>
            <p:ph type="pic" sz="quarter" idx="1009" hasCustomPrompt="1"/>
          </p:nvPr>
        </p:nvSpPr>
        <p:spPr bwMode="gray">
          <a:xfrm>
            <a:off x="359986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9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9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5 w 504054"/>
              <a:gd name="connsiteY13" fmla="*/ 13 h 504032"/>
              <a:gd name="connsiteX14" fmla="*/ 15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2 w 504054"/>
              <a:gd name="connsiteY17" fmla="*/ 0 h 504032"/>
              <a:gd name="connsiteX18" fmla="*/ 2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9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9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5" y="13"/>
                </a:lnTo>
                <a:lnTo>
                  <a:pt x="15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/>
            </a:lvl1pPr>
          </a:lstStyle>
          <a:p>
            <a:r>
              <a:rPr lang="en-GB"/>
              <a:t>[icon]</a:t>
            </a:r>
          </a:p>
        </p:txBody>
      </p:sp>
      <p:sp>
        <p:nvSpPr>
          <p:cNvPr id="18" name="04_Subtitle 5 [PHJU]">
            <a:extLst>
              <a:ext uri="{FF2B5EF4-FFF2-40B4-BE49-F238E27FC236}">
                <a16:creationId xmlns:a16="http://schemas.microsoft.com/office/drawing/2014/main" id="{07A2C98F-907D-195A-DA0F-CCFAF1FCBEE7}"/>
              </a:ext>
            </a:extLst>
          </p:cNvPr>
          <p:cNvSpPr>
            <a:spLocks noGrp="1" noSelect="1"/>
          </p:cNvSpPr>
          <p:nvPr>
            <p:ph type="body" sz="quarter" idx="1022" hasCustomPrompt="1"/>
          </p:nvPr>
        </p:nvSpPr>
        <p:spPr bwMode="gray">
          <a:xfrm>
            <a:off x="1018080" y="1656000"/>
            <a:ext cx="4854960" cy="273021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19" name="05_Frame text 6 [PHJU]">
            <a:extLst>
              <a:ext uri="{FF2B5EF4-FFF2-40B4-BE49-F238E27FC236}">
                <a16:creationId xmlns:a16="http://schemas.microsoft.com/office/drawing/2014/main" id="{A157A4F9-51BD-62B6-FC32-5CDA928CFC33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2101174"/>
            <a:ext cx="5509036" cy="2525906"/>
          </a:xfrm>
          <a:prstGeom prst="rect">
            <a:avLst/>
          </a:prstGeom>
        </p:spPr>
        <p:txBody>
          <a:bodyPr/>
          <a:lstStyle>
            <a:lvl1pPr marL="177800" indent="-1778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GB" noProof="1"/>
              <a:t>[Text]</a:t>
            </a:r>
            <a:endParaRPr lang="nl-NL"/>
          </a:p>
        </p:txBody>
      </p:sp>
      <p:sp>
        <p:nvSpPr>
          <p:cNvPr id="4" name="Picture_placeholder JU 7  [PHJU] (JU-Free)">
            <a:extLst>
              <a:ext uri="{FF2B5EF4-FFF2-40B4-BE49-F238E27FC236}">
                <a16:creationId xmlns:a16="http://schemas.microsoft.com/office/drawing/2014/main" id="{87D1A12C-38E8-8D50-3157-F360A66D8F69}"/>
              </a:ext>
            </a:extLst>
          </p:cNvPr>
          <p:cNvSpPr>
            <a:spLocks noGrp="1"/>
          </p:cNvSpPr>
          <p:nvPr>
            <p:ph type="pic" sz="quarter" idx="1010" hasCustomPrompt="1"/>
          </p:nvPr>
        </p:nvSpPr>
        <p:spPr bwMode="gray">
          <a:xfrm>
            <a:off x="6181739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8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8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4 w 504054"/>
              <a:gd name="connsiteY13" fmla="*/ 13 h 504032"/>
              <a:gd name="connsiteX14" fmla="*/ 14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1 w 504054"/>
              <a:gd name="connsiteY17" fmla="*/ 0 h 504032"/>
              <a:gd name="connsiteX18" fmla="*/ 1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8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8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>
                <a:solidFill>
                  <a:schemeClr val="bg1"/>
                </a:solidFill>
              </a:defRPr>
            </a:lvl1pPr>
          </a:lstStyle>
          <a:p>
            <a:r>
              <a:rPr lang="en-GB"/>
              <a:t>[icon]</a:t>
            </a:r>
          </a:p>
        </p:txBody>
      </p:sp>
      <p:sp>
        <p:nvSpPr>
          <p:cNvPr id="21" name="07_Subtitle 8 [PHJU]">
            <a:extLst>
              <a:ext uri="{FF2B5EF4-FFF2-40B4-BE49-F238E27FC236}">
                <a16:creationId xmlns:a16="http://schemas.microsoft.com/office/drawing/2014/main" id="{C5A426BB-941D-A6EB-5E43-4E2ACAB4F09C}"/>
              </a:ext>
            </a:extLst>
          </p:cNvPr>
          <p:cNvSpPr>
            <a:spLocks noGrp="1" noSelect="1"/>
          </p:cNvSpPr>
          <p:nvPr>
            <p:ph type="body" sz="quarter" idx="1023" hasCustomPrompt="1"/>
          </p:nvPr>
        </p:nvSpPr>
        <p:spPr bwMode="gray">
          <a:xfrm>
            <a:off x="6758632" y="1656715"/>
            <a:ext cx="1814400" cy="438708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2" name="08_***Frame text 9 [PHJU]">
            <a:extLst>
              <a:ext uri="{FF2B5EF4-FFF2-40B4-BE49-F238E27FC236}">
                <a16:creationId xmlns:a16="http://schemas.microsoft.com/office/drawing/2014/main" id="{9BC053BE-66D8-38AA-002C-7B2C32B2C6B4}"/>
              </a:ext>
            </a:extLst>
          </p:cNvPr>
          <p:cNvSpPr>
            <a:spLocks noGrp="1" noSelect="1"/>
          </p:cNvSpPr>
          <p:nvPr>
            <p:ph type="body" sz="quarter" idx="1027" hasCustomPrompt="1"/>
          </p:nvPr>
        </p:nvSpPr>
        <p:spPr>
          <a:xfrm>
            <a:off x="6260400" y="2102400"/>
            <a:ext cx="2314800" cy="2484000"/>
          </a:xfrm>
        </p:spPr>
        <p:txBody>
          <a:bodyPr/>
          <a:lstStyle>
            <a:lvl1pPr>
              <a:buClrTx/>
              <a:defRPr>
                <a:solidFill>
                  <a:srgbClr val="FFFFFF"/>
                </a:solidFill>
              </a:defRPr>
            </a:lvl1pPr>
            <a:lvl2pPr>
              <a:buClrTx/>
              <a:defRPr>
                <a:solidFill>
                  <a:srgbClr val="FFFFFF"/>
                </a:solidFill>
              </a:defRPr>
            </a:lvl2pPr>
            <a:lvl3pPr>
              <a:buClrTx/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  <a:lvl6pPr>
              <a:defRPr>
                <a:solidFill>
                  <a:srgbClr val="FFFFFF"/>
                </a:solidFill>
              </a:defRPr>
            </a:lvl6pPr>
            <a:lvl7pPr>
              <a:defRPr>
                <a:solidFill>
                  <a:srgbClr val="FFFFFF"/>
                </a:solidFill>
              </a:defRPr>
            </a:lvl7pPr>
            <a:lvl8pPr>
              <a:defRPr>
                <a:solidFill>
                  <a:srgbClr val="FFFFFF"/>
                </a:solidFill>
              </a:defRPr>
            </a:lvl8pPr>
            <a:lvl9pPr>
              <a:defRPr>
                <a:solidFill>
                  <a:srgbClr val="FFFFFF"/>
                </a:solidFill>
              </a:defRPr>
            </a:lvl9pPr>
          </a:lstStyle>
          <a:p>
            <a:pPr lvl="0"/>
            <a:r>
              <a:rPr lang="en-GB"/>
              <a:t>[Text]</a:t>
            </a:r>
          </a:p>
        </p:txBody>
      </p:sp>
      <p:sp>
        <p:nvSpPr>
          <p:cNvPr id="24" name="Footer Placeholder 10">
            <a:extLst>
              <a:ext uri="{FF2B5EF4-FFF2-40B4-BE49-F238E27FC236}">
                <a16:creationId xmlns:a16="http://schemas.microsoft.com/office/drawing/2014/main" id="{649F6701-0174-0004-1F5E-6EEC88AB78E4}"/>
              </a:ext>
            </a:extLst>
          </p:cNvPr>
          <p:cNvSpPr>
            <a:spLocks noGrp="1" noSelect="1"/>
          </p:cNvSpPr>
          <p:nvPr>
            <p:ph type="ftr" sz="quarter" idx="1025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2" name="Slide Number Placeholder 11">
            <a:extLst>
              <a:ext uri="{FF2B5EF4-FFF2-40B4-BE49-F238E27FC236}">
                <a16:creationId xmlns:a16="http://schemas.microsoft.com/office/drawing/2014/main" id="{820C0343-7807-238D-ABD4-974ACD40FA7B}"/>
              </a:ext>
            </a:extLst>
          </p:cNvPr>
          <p:cNvSpPr>
            <a:spLocks noGrp="1" noSelect="1"/>
          </p:cNvSpPr>
          <p:nvPr>
            <p:ph type="sldNum" sz="quarter" idx="1028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348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22">
          <p15:clr>
            <a:srgbClr val="46BEAA"/>
          </p15:clr>
        </p15:guide>
        <p15:guide id="3" orient="horz" pos="747" userDrawn="1">
          <p15:clr>
            <a:srgbClr val="46BEAA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ontent slide (Purple-Red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***Rectangle: Rounded Rectangles 1">
            <a:extLst>
              <a:ext uri="{FF2B5EF4-FFF2-40B4-BE49-F238E27FC236}">
                <a16:creationId xmlns:a16="http://schemas.microsoft.com/office/drawing/2014/main" id="{BA4476F2-08D5-52F6-BAAE-12F11D4906DC}"/>
              </a:ext>
            </a:extLst>
          </p:cNvPr>
          <p:cNvSpPr>
            <a:spLocks noSelect="1"/>
          </p:cNvSpPr>
          <p:nvPr userDrawn="1"/>
        </p:nvSpPr>
        <p:spPr>
          <a:xfrm>
            <a:off x="6125723" y="1404000"/>
            <a:ext cx="2666160" cy="3240720"/>
          </a:xfrm>
          <a:prstGeom prst="roundRect">
            <a:avLst>
              <a:gd name="adj" fmla="val 4300"/>
            </a:avLst>
          </a:prstGeom>
          <a:gradFill flip="none" rotWithShape="1">
            <a:gsLst>
              <a:gs pos="0">
                <a:srgbClr val="F24E3B"/>
              </a:gs>
              <a:gs pos="19000">
                <a:srgbClr val="DC4D53"/>
              </a:gs>
              <a:gs pos="34000">
                <a:srgbClr val="CB4D66"/>
              </a:gs>
              <a:gs pos="49000">
                <a:srgbClr val="BA4C79"/>
              </a:gs>
              <a:gs pos="66000">
                <a:srgbClr val="A74B8E"/>
              </a:gs>
              <a:gs pos="82000">
                <a:srgbClr val="944BA3"/>
              </a:gs>
              <a:gs pos="100000">
                <a:srgbClr val="804AB9"/>
              </a:gs>
            </a:gsLst>
            <a:lin ang="1620000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01_Title 2">
            <a:extLst>
              <a:ext uri="{FF2B5EF4-FFF2-40B4-BE49-F238E27FC236}">
                <a16:creationId xmlns:a16="http://schemas.microsoft.com/office/drawing/2014/main" id="{5BCA9C8E-C0DC-F75D-ECF9-CC5E8996670B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64240"/>
            <a:ext cx="8424000" cy="471240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3" name="02_Subtitle 3  [PHJU] (JU-Free)">
            <a:extLst>
              <a:ext uri="{FF2B5EF4-FFF2-40B4-BE49-F238E27FC236}">
                <a16:creationId xmlns:a16="http://schemas.microsoft.com/office/drawing/2014/main" id="{DCCE5EEF-A3F3-5297-999E-EEE829BDE58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828720"/>
            <a:ext cx="8424000" cy="3585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7" name="Picture_placeholder JU 4  [PHJU] (JU-Free)">
            <a:extLst>
              <a:ext uri="{FF2B5EF4-FFF2-40B4-BE49-F238E27FC236}">
                <a16:creationId xmlns:a16="http://schemas.microsoft.com/office/drawing/2014/main" id="{EDD39E4B-6DC4-B797-2EDF-FE2D71EBC05E}"/>
              </a:ext>
            </a:extLst>
          </p:cNvPr>
          <p:cNvSpPr>
            <a:spLocks noGrp="1"/>
          </p:cNvSpPr>
          <p:nvPr>
            <p:ph type="pic" sz="quarter" idx="1009" hasCustomPrompt="1"/>
          </p:nvPr>
        </p:nvSpPr>
        <p:spPr bwMode="gray">
          <a:xfrm>
            <a:off x="359986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9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9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5 w 504054"/>
              <a:gd name="connsiteY13" fmla="*/ 13 h 504032"/>
              <a:gd name="connsiteX14" fmla="*/ 15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2 w 504054"/>
              <a:gd name="connsiteY17" fmla="*/ 0 h 504032"/>
              <a:gd name="connsiteX18" fmla="*/ 2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9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9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5" y="13"/>
                </a:lnTo>
                <a:lnTo>
                  <a:pt x="15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/>
            </a:lvl1pPr>
          </a:lstStyle>
          <a:p>
            <a:r>
              <a:rPr lang="en-GB"/>
              <a:t>[icon]</a:t>
            </a:r>
          </a:p>
        </p:txBody>
      </p:sp>
      <p:sp>
        <p:nvSpPr>
          <p:cNvPr id="19" name="04_Subtitle 5 [PHJU]">
            <a:extLst>
              <a:ext uri="{FF2B5EF4-FFF2-40B4-BE49-F238E27FC236}">
                <a16:creationId xmlns:a16="http://schemas.microsoft.com/office/drawing/2014/main" id="{EDE5AA88-D655-6CF3-6FA3-7BCB0C1A0C72}"/>
              </a:ext>
            </a:extLst>
          </p:cNvPr>
          <p:cNvSpPr>
            <a:spLocks noGrp="1" noSelect="1"/>
          </p:cNvSpPr>
          <p:nvPr>
            <p:ph type="body" sz="quarter" idx="1022" hasCustomPrompt="1"/>
          </p:nvPr>
        </p:nvSpPr>
        <p:spPr bwMode="gray">
          <a:xfrm>
            <a:off x="1018080" y="1656715"/>
            <a:ext cx="4854960" cy="27288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0" name="05_Frame text 6 [PHJU]">
            <a:extLst>
              <a:ext uri="{FF2B5EF4-FFF2-40B4-BE49-F238E27FC236}">
                <a16:creationId xmlns:a16="http://schemas.microsoft.com/office/drawing/2014/main" id="{EA7F5EAE-6A6B-4954-CD1C-5CDE24856623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2101174"/>
            <a:ext cx="5509036" cy="2525906"/>
          </a:xfrm>
          <a:prstGeom prst="rect">
            <a:avLst/>
          </a:prstGeom>
        </p:spPr>
        <p:txBody>
          <a:bodyPr/>
          <a:lstStyle>
            <a:lvl1pPr marL="177800" indent="-1778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GB" noProof="1"/>
              <a:t>[Text]</a:t>
            </a:r>
            <a:endParaRPr lang="nl-NL"/>
          </a:p>
        </p:txBody>
      </p:sp>
      <p:sp>
        <p:nvSpPr>
          <p:cNvPr id="4" name="Picture_placeholder JU 7  [PHJU] (JU-Free)">
            <a:extLst>
              <a:ext uri="{FF2B5EF4-FFF2-40B4-BE49-F238E27FC236}">
                <a16:creationId xmlns:a16="http://schemas.microsoft.com/office/drawing/2014/main" id="{40B3180A-1F4C-BD75-DAD4-0736FEC18B53}"/>
              </a:ext>
            </a:extLst>
          </p:cNvPr>
          <p:cNvSpPr>
            <a:spLocks noGrp="1"/>
          </p:cNvSpPr>
          <p:nvPr>
            <p:ph type="pic" sz="quarter" idx="1010" hasCustomPrompt="1"/>
          </p:nvPr>
        </p:nvSpPr>
        <p:spPr bwMode="gray">
          <a:xfrm>
            <a:off x="6181739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8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8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4 w 504054"/>
              <a:gd name="connsiteY13" fmla="*/ 13 h 504032"/>
              <a:gd name="connsiteX14" fmla="*/ 14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1 w 504054"/>
              <a:gd name="connsiteY17" fmla="*/ 0 h 504032"/>
              <a:gd name="connsiteX18" fmla="*/ 1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8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8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>
                <a:solidFill>
                  <a:schemeClr val="bg1"/>
                </a:solidFill>
              </a:defRPr>
            </a:lvl1pPr>
          </a:lstStyle>
          <a:p>
            <a:r>
              <a:rPr lang="en-GB"/>
              <a:t>[icon]</a:t>
            </a:r>
          </a:p>
        </p:txBody>
      </p:sp>
      <p:sp>
        <p:nvSpPr>
          <p:cNvPr id="22" name="07_Subtitle 8 [PHJU]">
            <a:extLst>
              <a:ext uri="{FF2B5EF4-FFF2-40B4-BE49-F238E27FC236}">
                <a16:creationId xmlns:a16="http://schemas.microsoft.com/office/drawing/2014/main" id="{00D27901-A90A-BBAC-E6D2-C09862901FD1}"/>
              </a:ext>
            </a:extLst>
          </p:cNvPr>
          <p:cNvSpPr>
            <a:spLocks noGrp="1" noSelect="1"/>
          </p:cNvSpPr>
          <p:nvPr>
            <p:ph type="body" sz="quarter" idx="1023" hasCustomPrompt="1"/>
          </p:nvPr>
        </p:nvSpPr>
        <p:spPr bwMode="gray">
          <a:xfrm>
            <a:off x="6758632" y="1656715"/>
            <a:ext cx="1814400" cy="438708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bg2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4" name="08_***Frame text 9 [PHJU]">
            <a:extLst>
              <a:ext uri="{FF2B5EF4-FFF2-40B4-BE49-F238E27FC236}">
                <a16:creationId xmlns:a16="http://schemas.microsoft.com/office/drawing/2014/main" id="{4AA4C17F-D9F4-828A-AED1-DE7042CC1570}"/>
              </a:ext>
            </a:extLst>
          </p:cNvPr>
          <p:cNvSpPr>
            <a:spLocks noGrp="1" noSelect="1"/>
          </p:cNvSpPr>
          <p:nvPr>
            <p:ph type="body" sz="quarter" idx="1027" hasCustomPrompt="1"/>
          </p:nvPr>
        </p:nvSpPr>
        <p:spPr>
          <a:xfrm>
            <a:off x="6260400" y="2102400"/>
            <a:ext cx="2314800" cy="2484000"/>
          </a:xfrm>
        </p:spPr>
        <p:txBody>
          <a:bodyPr/>
          <a:lstStyle>
            <a:lvl1pPr>
              <a:buClrTx/>
              <a:defRPr>
                <a:solidFill>
                  <a:srgbClr val="FFFFFF"/>
                </a:solidFill>
              </a:defRPr>
            </a:lvl1pPr>
            <a:lvl2pPr>
              <a:buClrTx/>
              <a:defRPr>
                <a:solidFill>
                  <a:srgbClr val="FFFFFF"/>
                </a:solidFill>
              </a:defRPr>
            </a:lvl2pPr>
            <a:lvl3pPr>
              <a:buClrTx/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  <a:lvl6pPr>
              <a:defRPr>
                <a:solidFill>
                  <a:srgbClr val="FFFFFF"/>
                </a:solidFill>
              </a:defRPr>
            </a:lvl6pPr>
            <a:lvl7pPr>
              <a:defRPr>
                <a:solidFill>
                  <a:srgbClr val="FFFFFF"/>
                </a:solidFill>
              </a:defRPr>
            </a:lvl7pPr>
            <a:lvl8pPr>
              <a:defRPr>
                <a:solidFill>
                  <a:srgbClr val="FFFFFF"/>
                </a:solidFill>
              </a:defRPr>
            </a:lvl8pPr>
            <a:lvl9pPr>
              <a:defRPr>
                <a:solidFill>
                  <a:srgbClr val="FFFFFF"/>
                </a:solidFill>
              </a:defRPr>
            </a:lvl9pPr>
          </a:lstStyle>
          <a:p>
            <a:pPr lvl="0"/>
            <a:r>
              <a:rPr lang="en-GB"/>
              <a:t>[Text]</a:t>
            </a:r>
          </a:p>
        </p:txBody>
      </p:sp>
      <p:sp>
        <p:nvSpPr>
          <p:cNvPr id="27" name="Footer Placeholder 10">
            <a:extLst>
              <a:ext uri="{FF2B5EF4-FFF2-40B4-BE49-F238E27FC236}">
                <a16:creationId xmlns:a16="http://schemas.microsoft.com/office/drawing/2014/main" id="{9EFBD620-4ECF-E8B0-507C-01717DB17EDD}"/>
              </a:ext>
            </a:extLst>
          </p:cNvPr>
          <p:cNvSpPr>
            <a:spLocks noGrp="1" noSelect="1"/>
          </p:cNvSpPr>
          <p:nvPr>
            <p:ph type="ftr" sz="quarter" idx="1025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2" name="Slide Number Placeholder 11">
            <a:extLst>
              <a:ext uri="{FF2B5EF4-FFF2-40B4-BE49-F238E27FC236}">
                <a16:creationId xmlns:a16="http://schemas.microsoft.com/office/drawing/2014/main" id="{5DDC068C-277B-3970-1157-AE83773FB9E1}"/>
              </a:ext>
            </a:extLst>
          </p:cNvPr>
          <p:cNvSpPr>
            <a:spLocks noGrp="1" noSelect="1"/>
          </p:cNvSpPr>
          <p:nvPr>
            <p:ph type="sldNum" sz="quarter" idx="1028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8620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22">
          <p15:clr>
            <a:srgbClr val="46BEAA"/>
          </p15:clr>
        </p15:guide>
        <p15:guide id="3" orient="horz" pos="747" userDrawn="1">
          <p15:clr>
            <a:srgbClr val="46BEAA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ontent slide (Orange-Yellow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***Rectangle: Rounded Rectangles 1">
            <a:extLst>
              <a:ext uri="{FF2B5EF4-FFF2-40B4-BE49-F238E27FC236}">
                <a16:creationId xmlns:a16="http://schemas.microsoft.com/office/drawing/2014/main" id="{BA4476F2-08D5-52F6-BAAE-12F11D4906DC}"/>
              </a:ext>
            </a:extLst>
          </p:cNvPr>
          <p:cNvSpPr>
            <a:spLocks noSelect="1"/>
          </p:cNvSpPr>
          <p:nvPr userDrawn="1"/>
        </p:nvSpPr>
        <p:spPr>
          <a:xfrm>
            <a:off x="6125723" y="1404000"/>
            <a:ext cx="2666160" cy="3240720"/>
          </a:xfrm>
          <a:prstGeom prst="roundRect">
            <a:avLst>
              <a:gd name="adj" fmla="val 4300"/>
            </a:avLst>
          </a:prstGeom>
          <a:gradFill flip="none" rotWithShape="1">
            <a:gsLst>
              <a:gs pos="0">
                <a:srgbClr val="FF808E"/>
              </a:gs>
              <a:gs pos="15000">
                <a:srgbClr val="FF9485"/>
              </a:gs>
              <a:gs pos="30000">
                <a:srgbClr val="FFA87D"/>
              </a:gs>
              <a:gs pos="43000">
                <a:srgbClr val="FFB876"/>
              </a:gs>
              <a:gs pos="59000">
                <a:srgbClr val="FFC96F"/>
              </a:gs>
              <a:gs pos="74000">
                <a:srgbClr val="FFD769"/>
              </a:gs>
              <a:gs pos="100000">
                <a:srgbClr val="FFEB61"/>
              </a:gs>
            </a:gsLst>
            <a:lin ang="270000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01_Title 2">
            <a:extLst>
              <a:ext uri="{FF2B5EF4-FFF2-40B4-BE49-F238E27FC236}">
                <a16:creationId xmlns:a16="http://schemas.microsoft.com/office/drawing/2014/main" id="{E31C5159-D406-371C-6665-424D832C0D4D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64240"/>
            <a:ext cx="8424000" cy="471240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3" name="02_Subtitle 3  [PHJU] (JU-Free)">
            <a:extLst>
              <a:ext uri="{FF2B5EF4-FFF2-40B4-BE49-F238E27FC236}">
                <a16:creationId xmlns:a16="http://schemas.microsoft.com/office/drawing/2014/main" id="{A1E6FFD1-1FE9-8E6F-1C81-7F8403C7A90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828720"/>
            <a:ext cx="8424000" cy="3585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7" name="Picture_placeholder JU 4  [PHJU] (JU-Free)">
            <a:extLst>
              <a:ext uri="{FF2B5EF4-FFF2-40B4-BE49-F238E27FC236}">
                <a16:creationId xmlns:a16="http://schemas.microsoft.com/office/drawing/2014/main" id="{776BA2EB-1686-BB58-0155-250804CF48A8}"/>
              </a:ext>
            </a:extLst>
          </p:cNvPr>
          <p:cNvSpPr>
            <a:spLocks noGrp="1"/>
          </p:cNvSpPr>
          <p:nvPr>
            <p:ph type="pic" sz="quarter" idx="1009" hasCustomPrompt="1"/>
          </p:nvPr>
        </p:nvSpPr>
        <p:spPr bwMode="gray">
          <a:xfrm>
            <a:off x="359986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9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9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5 w 504054"/>
              <a:gd name="connsiteY13" fmla="*/ 13 h 504032"/>
              <a:gd name="connsiteX14" fmla="*/ 15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2 w 504054"/>
              <a:gd name="connsiteY17" fmla="*/ 0 h 504032"/>
              <a:gd name="connsiteX18" fmla="*/ 2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9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9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5" y="13"/>
                </a:lnTo>
                <a:lnTo>
                  <a:pt x="15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/>
            </a:lvl1pPr>
          </a:lstStyle>
          <a:p>
            <a:r>
              <a:rPr lang="en-GB"/>
              <a:t>[icon]</a:t>
            </a:r>
          </a:p>
        </p:txBody>
      </p:sp>
      <p:sp>
        <p:nvSpPr>
          <p:cNvPr id="19" name="04_Subtitle 5 [PHJU]">
            <a:extLst>
              <a:ext uri="{FF2B5EF4-FFF2-40B4-BE49-F238E27FC236}">
                <a16:creationId xmlns:a16="http://schemas.microsoft.com/office/drawing/2014/main" id="{4DF9E293-C353-D04D-C912-FF1F36F9F52F}"/>
              </a:ext>
            </a:extLst>
          </p:cNvPr>
          <p:cNvSpPr>
            <a:spLocks noGrp="1" noSelect="1"/>
          </p:cNvSpPr>
          <p:nvPr>
            <p:ph type="body" sz="quarter" idx="1022" hasCustomPrompt="1"/>
          </p:nvPr>
        </p:nvSpPr>
        <p:spPr bwMode="gray">
          <a:xfrm>
            <a:off x="1018080" y="1656715"/>
            <a:ext cx="4854960" cy="27288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0" name="05_Frame text 6 [PHJU]">
            <a:extLst>
              <a:ext uri="{FF2B5EF4-FFF2-40B4-BE49-F238E27FC236}">
                <a16:creationId xmlns:a16="http://schemas.microsoft.com/office/drawing/2014/main" id="{9D580CA2-5E86-3C1F-192C-B0C94FEEDEC5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2101174"/>
            <a:ext cx="5509036" cy="2525906"/>
          </a:xfrm>
          <a:prstGeom prst="rect">
            <a:avLst/>
          </a:prstGeom>
        </p:spPr>
        <p:txBody>
          <a:bodyPr/>
          <a:lstStyle>
            <a:lvl1pPr marL="177800" indent="-1778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GB" noProof="1"/>
              <a:t>[Text]</a:t>
            </a:r>
            <a:endParaRPr lang="nl-NL"/>
          </a:p>
        </p:txBody>
      </p:sp>
      <p:sp>
        <p:nvSpPr>
          <p:cNvPr id="4" name="Picture_placeholder JU 7  [PHJU] (JU-Free)">
            <a:extLst>
              <a:ext uri="{FF2B5EF4-FFF2-40B4-BE49-F238E27FC236}">
                <a16:creationId xmlns:a16="http://schemas.microsoft.com/office/drawing/2014/main" id="{05F877CE-8C5B-5AF4-1DCA-4D724AE6299B}"/>
              </a:ext>
            </a:extLst>
          </p:cNvPr>
          <p:cNvSpPr>
            <a:spLocks noGrp="1"/>
          </p:cNvSpPr>
          <p:nvPr>
            <p:ph type="pic" sz="quarter" idx="1010" hasCustomPrompt="1"/>
          </p:nvPr>
        </p:nvSpPr>
        <p:spPr bwMode="gray">
          <a:xfrm>
            <a:off x="6181739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8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8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4 w 504054"/>
              <a:gd name="connsiteY13" fmla="*/ 13 h 504032"/>
              <a:gd name="connsiteX14" fmla="*/ 14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1 w 504054"/>
              <a:gd name="connsiteY17" fmla="*/ 0 h 504032"/>
              <a:gd name="connsiteX18" fmla="*/ 1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8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8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>
                <a:solidFill>
                  <a:schemeClr val="tx1"/>
                </a:solidFill>
              </a:defRPr>
            </a:lvl1pPr>
          </a:lstStyle>
          <a:p>
            <a:r>
              <a:rPr lang="en-GB"/>
              <a:t>[icon]</a:t>
            </a:r>
          </a:p>
        </p:txBody>
      </p:sp>
      <p:sp>
        <p:nvSpPr>
          <p:cNvPr id="22" name="07_Subtitle 8 [PHJU]">
            <a:extLst>
              <a:ext uri="{FF2B5EF4-FFF2-40B4-BE49-F238E27FC236}">
                <a16:creationId xmlns:a16="http://schemas.microsoft.com/office/drawing/2014/main" id="{B0C4830B-2287-EF02-B234-B7F2CA16E527}"/>
              </a:ext>
            </a:extLst>
          </p:cNvPr>
          <p:cNvSpPr>
            <a:spLocks noGrp="1" noSelect="1"/>
          </p:cNvSpPr>
          <p:nvPr>
            <p:ph type="body" sz="quarter" idx="1023" hasCustomPrompt="1"/>
          </p:nvPr>
        </p:nvSpPr>
        <p:spPr bwMode="gray">
          <a:xfrm>
            <a:off x="6758632" y="1656715"/>
            <a:ext cx="1814400" cy="438708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4" name="08_***Frame text 9 [PHJU]">
            <a:extLst>
              <a:ext uri="{FF2B5EF4-FFF2-40B4-BE49-F238E27FC236}">
                <a16:creationId xmlns:a16="http://schemas.microsoft.com/office/drawing/2014/main" id="{77F0C159-2912-8A68-7FE0-ED815BEBDA18}"/>
              </a:ext>
            </a:extLst>
          </p:cNvPr>
          <p:cNvSpPr>
            <a:spLocks noGrp="1" noSelect="1"/>
          </p:cNvSpPr>
          <p:nvPr>
            <p:ph type="body" sz="quarter" idx="1027" hasCustomPrompt="1"/>
          </p:nvPr>
        </p:nvSpPr>
        <p:spPr>
          <a:xfrm>
            <a:off x="6260400" y="2102400"/>
            <a:ext cx="2314800" cy="2484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/>
              <a:t>[Text]</a:t>
            </a:r>
          </a:p>
        </p:txBody>
      </p:sp>
      <p:sp>
        <p:nvSpPr>
          <p:cNvPr id="2" name="Footer Placeholder 10">
            <a:extLst>
              <a:ext uri="{FF2B5EF4-FFF2-40B4-BE49-F238E27FC236}">
                <a16:creationId xmlns:a16="http://schemas.microsoft.com/office/drawing/2014/main" id="{FD91F8F5-1393-F96D-A43E-DD04940081C4}"/>
              </a:ext>
            </a:extLst>
          </p:cNvPr>
          <p:cNvSpPr>
            <a:spLocks noGrp="1" noSelect="1"/>
          </p:cNvSpPr>
          <p:nvPr>
            <p:ph type="ftr" sz="quarter" idx="1028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3" name="Slide Number Placeholder 11">
            <a:extLst>
              <a:ext uri="{FF2B5EF4-FFF2-40B4-BE49-F238E27FC236}">
                <a16:creationId xmlns:a16="http://schemas.microsoft.com/office/drawing/2014/main" id="{677877E6-2663-8F9A-BA4A-864935F3067F}"/>
              </a:ext>
            </a:extLst>
          </p:cNvPr>
          <p:cNvSpPr>
            <a:spLocks noGrp="1" noSelect="1"/>
          </p:cNvSpPr>
          <p:nvPr>
            <p:ph type="sldNum" sz="quarter" idx="1029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7369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22">
          <p15:clr>
            <a:srgbClr val="46BEAA"/>
          </p15:clr>
        </p15:guide>
        <p15:guide id="2" orient="horz" pos="747" userDrawn="1">
          <p15:clr>
            <a:srgbClr val="46BEAA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Title slide (Green) with picture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ame 1">
            <a:extLst>
              <a:ext uri="{FF2B5EF4-FFF2-40B4-BE49-F238E27FC236}">
                <a16:creationId xmlns:a16="http://schemas.microsoft.com/office/drawing/2014/main" id="{20B2EB6D-B866-3B65-B561-196224DCA18F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3368279" y="0"/>
            <a:ext cx="5600700" cy="5143500"/>
          </a:xfrm>
          <a:custGeom>
            <a:avLst/>
            <a:gdLst>
              <a:gd name="T0" fmla="*/ 22614 w 23542"/>
              <a:gd name="T1" fmla="*/ 6226 h 21621"/>
              <a:gd name="T2" fmla="*/ 20094 w 23542"/>
              <a:gd name="T3" fmla="*/ 2487 h 21621"/>
              <a:gd name="T4" fmla="*/ 16431 w 23542"/>
              <a:gd name="T5" fmla="*/ 0 h 21621"/>
              <a:gd name="T6" fmla="*/ 7111 w 23542"/>
              <a:gd name="T7" fmla="*/ 0 h 21621"/>
              <a:gd name="T8" fmla="*/ 3448 w 23542"/>
              <a:gd name="T9" fmla="*/ 2487 h 21621"/>
              <a:gd name="T10" fmla="*/ 928 w 23542"/>
              <a:gd name="T11" fmla="*/ 6226 h 21621"/>
              <a:gd name="T12" fmla="*/ 0 w 23542"/>
              <a:gd name="T13" fmla="*/ 10810 h 21621"/>
              <a:gd name="T14" fmla="*/ 928 w 23542"/>
              <a:gd name="T15" fmla="*/ 15394 h 21621"/>
              <a:gd name="T16" fmla="*/ 3448 w 23542"/>
              <a:gd name="T17" fmla="*/ 19133 h 21621"/>
              <a:gd name="T18" fmla="*/ 7111 w 23542"/>
              <a:gd name="T19" fmla="*/ 21621 h 21621"/>
              <a:gd name="T20" fmla="*/ 16431 w 23542"/>
              <a:gd name="T21" fmla="*/ 21621 h 21621"/>
              <a:gd name="T22" fmla="*/ 20094 w 23542"/>
              <a:gd name="T23" fmla="*/ 19133 h 21621"/>
              <a:gd name="T24" fmla="*/ 22614 w 23542"/>
              <a:gd name="T25" fmla="*/ 15394 h 21621"/>
              <a:gd name="T26" fmla="*/ 23542 w 23542"/>
              <a:gd name="T27" fmla="*/ 10810 h 21621"/>
              <a:gd name="T28" fmla="*/ 22614 w 23542"/>
              <a:gd name="T29" fmla="*/ 6226 h 21621"/>
              <a:gd name="T30" fmla="*/ 11771 w 23542"/>
              <a:gd name="T31" fmla="*/ 16107 h 21621"/>
              <a:gd name="T32" fmla="*/ 6474 w 23542"/>
              <a:gd name="T33" fmla="*/ 10810 h 21621"/>
              <a:gd name="T34" fmla="*/ 11771 w 23542"/>
              <a:gd name="T35" fmla="*/ 5513 h 21621"/>
              <a:gd name="T36" fmla="*/ 17068 w 23542"/>
              <a:gd name="T37" fmla="*/ 10810 h 21621"/>
              <a:gd name="T38" fmla="*/ 11771 w 23542"/>
              <a:gd name="T39" fmla="*/ 16107 h 2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42" h="21621">
                <a:moveTo>
                  <a:pt x="22614" y="6226"/>
                </a:moveTo>
                <a:cubicBezTo>
                  <a:pt x="22021" y="4824"/>
                  <a:pt x="21173" y="3566"/>
                  <a:pt x="20094" y="2487"/>
                </a:cubicBezTo>
                <a:cubicBezTo>
                  <a:pt x="19035" y="1428"/>
                  <a:pt x="17803" y="591"/>
                  <a:pt x="16431" y="0"/>
                </a:cubicBezTo>
                <a:cubicBezTo>
                  <a:pt x="7111" y="0"/>
                  <a:pt x="7111" y="0"/>
                  <a:pt x="7111" y="0"/>
                </a:cubicBezTo>
                <a:cubicBezTo>
                  <a:pt x="5739" y="591"/>
                  <a:pt x="4507" y="1428"/>
                  <a:pt x="3448" y="2487"/>
                </a:cubicBezTo>
                <a:cubicBezTo>
                  <a:pt x="2369" y="3566"/>
                  <a:pt x="1521" y="4824"/>
                  <a:pt x="928" y="6226"/>
                </a:cubicBezTo>
                <a:cubicBezTo>
                  <a:pt x="313" y="7682"/>
                  <a:pt x="0" y="9224"/>
                  <a:pt x="0" y="10810"/>
                </a:cubicBezTo>
                <a:cubicBezTo>
                  <a:pt x="0" y="12396"/>
                  <a:pt x="313" y="13938"/>
                  <a:pt x="928" y="15394"/>
                </a:cubicBezTo>
                <a:cubicBezTo>
                  <a:pt x="1521" y="16796"/>
                  <a:pt x="2369" y="18054"/>
                  <a:pt x="3448" y="19133"/>
                </a:cubicBezTo>
                <a:cubicBezTo>
                  <a:pt x="4507" y="20193"/>
                  <a:pt x="5739" y="21029"/>
                  <a:pt x="7111" y="21621"/>
                </a:cubicBezTo>
                <a:cubicBezTo>
                  <a:pt x="16431" y="21621"/>
                  <a:pt x="16431" y="21621"/>
                  <a:pt x="16431" y="21621"/>
                </a:cubicBezTo>
                <a:cubicBezTo>
                  <a:pt x="17803" y="21029"/>
                  <a:pt x="19035" y="20193"/>
                  <a:pt x="20094" y="19133"/>
                </a:cubicBezTo>
                <a:cubicBezTo>
                  <a:pt x="21173" y="18054"/>
                  <a:pt x="22021" y="16796"/>
                  <a:pt x="22614" y="15394"/>
                </a:cubicBezTo>
                <a:cubicBezTo>
                  <a:pt x="23230" y="13938"/>
                  <a:pt x="23542" y="12396"/>
                  <a:pt x="23542" y="10810"/>
                </a:cubicBezTo>
                <a:cubicBezTo>
                  <a:pt x="23542" y="9224"/>
                  <a:pt x="23230" y="7682"/>
                  <a:pt x="22614" y="6226"/>
                </a:cubicBezTo>
                <a:close/>
                <a:moveTo>
                  <a:pt x="11771" y="16107"/>
                </a:moveTo>
                <a:cubicBezTo>
                  <a:pt x="8846" y="16107"/>
                  <a:pt x="6474" y="13736"/>
                  <a:pt x="6474" y="10810"/>
                </a:cubicBezTo>
                <a:cubicBezTo>
                  <a:pt x="6474" y="7885"/>
                  <a:pt x="8846" y="5513"/>
                  <a:pt x="11771" y="5513"/>
                </a:cubicBezTo>
                <a:cubicBezTo>
                  <a:pt x="14697" y="5513"/>
                  <a:pt x="17068" y="7885"/>
                  <a:pt x="17068" y="10810"/>
                </a:cubicBezTo>
                <a:cubicBezTo>
                  <a:pt x="17068" y="13736"/>
                  <a:pt x="14697" y="16107"/>
                  <a:pt x="11771" y="16107"/>
                </a:cubicBezTo>
                <a:close/>
              </a:path>
            </a:pathLst>
          </a:custGeom>
          <a:gradFill flip="none" rotWithShape="1">
            <a:gsLst>
              <a:gs pos="0">
                <a:srgbClr val="00C3A7"/>
              </a:gs>
              <a:gs pos="27000">
                <a:srgbClr val="00C0A5"/>
              </a:gs>
              <a:gs pos="49000">
                <a:srgbClr val="00B69F"/>
              </a:gs>
              <a:gs pos="69000">
                <a:srgbClr val="00A594"/>
              </a:gs>
              <a:gs pos="88000">
                <a:srgbClr val="008D85"/>
              </a:gs>
              <a:gs pos="100000">
                <a:srgbClr val="007978"/>
              </a:gs>
            </a:gsLst>
            <a:lin ang="27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9D83A4EA-1EED-37C1-1442-53F4C2A4A4E0}"/>
              </a:ext>
            </a:extLst>
          </p:cNvPr>
          <p:cNvSpPr>
            <a:spLocks noSelect="1"/>
          </p:cNvSpPr>
          <p:nvPr userDrawn="1"/>
        </p:nvSpPr>
        <p:spPr>
          <a:xfrm>
            <a:off x="0" y="0"/>
            <a:ext cx="91449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/>
          </a:p>
        </p:txBody>
      </p:sp>
      <p:sp>
        <p:nvSpPr>
          <p:cNvPr id="6" name="Picture_placeholder JU 4  [PHJU] (JU-Free)">
            <a:extLst>
              <a:ext uri="{FF2B5EF4-FFF2-40B4-BE49-F238E27FC236}">
                <a16:creationId xmlns:a16="http://schemas.microsoft.com/office/drawing/2014/main" id="{924BB706-87F8-6945-AA3D-7B5C3CA2490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95825" y="1298947"/>
            <a:ext cx="2546801" cy="2545586"/>
          </a:xfrm>
          <a:custGeom>
            <a:avLst/>
            <a:gdLst>
              <a:gd name="connsiteX0" fmla="*/ 2546800 w 2546801"/>
              <a:gd name="connsiteY0" fmla="*/ 2545585 h 2545586"/>
              <a:gd name="connsiteX1" fmla="*/ 2546801 w 2546801"/>
              <a:gd name="connsiteY1" fmla="*/ 2545585 h 2545586"/>
              <a:gd name="connsiteX2" fmla="*/ 2546801 w 2546801"/>
              <a:gd name="connsiteY2" fmla="*/ 2545586 h 2545586"/>
              <a:gd name="connsiteX3" fmla="*/ 2546800 w 2546801"/>
              <a:gd name="connsiteY3" fmla="*/ 2545586 h 2545586"/>
              <a:gd name="connsiteX4" fmla="*/ 2546786 w 2546801"/>
              <a:gd name="connsiteY4" fmla="*/ 2545583 h 2545586"/>
              <a:gd name="connsiteX5" fmla="*/ 2546787 w 2546801"/>
              <a:gd name="connsiteY5" fmla="*/ 2545583 h 2545586"/>
              <a:gd name="connsiteX6" fmla="*/ 2546787 w 2546801"/>
              <a:gd name="connsiteY6" fmla="*/ 2545584 h 2545586"/>
              <a:gd name="connsiteX7" fmla="*/ 2546786 w 2546801"/>
              <a:gd name="connsiteY7" fmla="*/ 2545584 h 2545586"/>
              <a:gd name="connsiteX8" fmla="*/ 1273384 w 2546801"/>
              <a:gd name="connsiteY8" fmla="*/ 26 h 2545586"/>
              <a:gd name="connsiteX9" fmla="*/ 1273414 w 2546801"/>
              <a:gd name="connsiteY9" fmla="*/ 26 h 2545586"/>
              <a:gd name="connsiteX10" fmla="*/ 1403595 w 2546801"/>
              <a:gd name="connsiteY10" fmla="*/ 6597 h 2545586"/>
              <a:gd name="connsiteX11" fmla="*/ 2546773 w 2546801"/>
              <a:gd name="connsiteY11" fmla="*/ 1272804 h 2545586"/>
              <a:gd name="connsiteX12" fmla="*/ 1273399 w 2546801"/>
              <a:gd name="connsiteY12" fmla="*/ 2545582 h 2545586"/>
              <a:gd name="connsiteX13" fmla="*/ 6600 w 2546801"/>
              <a:gd name="connsiteY13" fmla="*/ 1402938 h 2545586"/>
              <a:gd name="connsiteX14" fmla="*/ 26 w 2546801"/>
              <a:gd name="connsiteY14" fmla="*/ 1272819 h 2545586"/>
              <a:gd name="connsiteX15" fmla="*/ 26 w 2546801"/>
              <a:gd name="connsiteY15" fmla="*/ 1272789 h 2545586"/>
              <a:gd name="connsiteX16" fmla="*/ 6600 w 2546801"/>
              <a:gd name="connsiteY16" fmla="*/ 1142670 h 2545586"/>
              <a:gd name="connsiteX17" fmla="*/ 1143205 w 2546801"/>
              <a:gd name="connsiteY17" fmla="*/ 6597 h 2545586"/>
              <a:gd name="connsiteX18" fmla="*/ 13 w 2546801"/>
              <a:gd name="connsiteY18" fmla="*/ 13 h 2545586"/>
              <a:gd name="connsiteX19" fmla="*/ 14 w 2546801"/>
              <a:gd name="connsiteY19" fmla="*/ 13 h 2545586"/>
              <a:gd name="connsiteX20" fmla="*/ 14 w 2546801"/>
              <a:gd name="connsiteY20" fmla="*/ 15 h 2545586"/>
              <a:gd name="connsiteX21" fmla="*/ 13 w 2546801"/>
              <a:gd name="connsiteY21" fmla="*/ 15 h 2545586"/>
              <a:gd name="connsiteX22" fmla="*/ 0 w 2546801"/>
              <a:gd name="connsiteY22" fmla="*/ 0 h 2545586"/>
              <a:gd name="connsiteX23" fmla="*/ 1 w 2546801"/>
              <a:gd name="connsiteY23" fmla="*/ 0 h 2545586"/>
              <a:gd name="connsiteX24" fmla="*/ 1 w 2546801"/>
              <a:gd name="connsiteY24" fmla="*/ 2 h 2545586"/>
              <a:gd name="connsiteX25" fmla="*/ 0 w 2546801"/>
              <a:gd name="connsiteY25" fmla="*/ 2 h 2545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546801" h="2545586">
                <a:moveTo>
                  <a:pt x="2546800" y="2545585"/>
                </a:moveTo>
                <a:lnTo>
                  <a:pt x="2546801" y="2545585"/>
                </a:lnTo>
                <a:lnTo>
                  <a:pt x="2546801" y="2545586"/>
                </a:lnTo>
                <a:lnTo>
                  <a:pt x="2546800" y="2545586"/>
                </a:lnTo>
                <a:close/>
                <a:moveTo>
                  <a:pt x="2546786" y="2545583"/>
                </a:moveTo>
                <a:lnTo>
                  <a:pt x="2546787" y="2545583"/>
                </a:lnTo>
                <a:lnTo>
                  <a:pt x="2546787" y="2545584"/>
                </a:lnTo>
                <a:lnTo>
                  <a:pt x="2546786" y="2545584"/>
                </a:lnTo>
                <a:close/>
                <a:moveTo>
                  <a:pt x="1273384" y="26"/>
                </a:moveTo>
                <a:lnTo>
                  <a:pt x="1273414" y="26"/>
                </a:lnTo>
                <a:lnTo>
                  <a:pt x="1403595" y="6597"/>
                </a:lnTo>
                <a:cubicBezTo>
                  <a:pt x="2045701" y="71776"/>
                  <a:pt x="2546773" y="613801"/>
                  <a:pt x="2546773" y="1272804"/>
                </a:cubicBezTo>
                <a:cubicBezTo>
                  <a:pt x="2546773" y="1975740"/>
                  <a:pt x="1976664" y="2545582"/>
                  <a:pt x="1273399" y="2545582"/>
                </a:cubicBezTo>
                <a:cubicBezTo>
                  <a:pt x="614089" y="2545582"/>
                  <a:pt x="71809" y="2044744"/>
                  <a:pt x="6600" y="1402938"/>
                </a:cubicBezTo>
                <a:lnTo>
                  <a:pt x="26" y="1272819"/>
                </a:lnTo>
                <a:lnTo>
                  <a:pt x="26" y="1272789"/>
                </a:lnTo>
                <a:lnTo>
                  <a:pt x="6600" y="1142670"/>
                </a:lnTo>
                <a:cubicBezTo>
                  <a:pt x="67462" y="543651"/>
                  <a:pt x="543905" y="67430"/>
                  <a:pt x="1143205" y="6597"/>
                </a:cubicBez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  <a:noFill/>
          <a:ln/>
        </p:spPr>
        <p:txBody>
          <a:bodyPr wrap="square" lIns="0" tIns="0" rIns="0" bIns="0" anchor="ctr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200" b="0"/>
            </a:lvl1pPr>
          </a:lstStyle>
          <a:p>
            <a:r>
              <a:rPr lang="en-GB"/>
              <a:t>[Picture]</a:t>
            </a:r>
          </a:p>
        </p:txBody>
      </p:sp>
      <p:sp>
        <p:nvSpPr>
          <p:cNvPr id="8" name="02_***Title 5">
            <a:extLst>
              <a:ext uri="{FF2B5EF4-FFF2-40B4-BE49-F238E27FC236}">
                <a16:creationId xmlns:a16="http://schemas.microsoft.com/office/drawing/2014/main" id="{70FA2F4D-23AB-3780-20FA-836C5ED0C457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1774581"/>
            <a:ext cx="3250846" cy="1594338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[Title]</a:t>
            </a:r>
          </a:p>
        </p:txBody>
      </p:sp>
      <p:sp>
        <p:nvSpPr>
          <p:cNvPr id="9" name="Frame footer 6">
            <a:extLst>
              <a:ext uri="{FF2B5EF4-FFF2-40B4-BE49-F238E27FC236}">
                <a16:creationId xmlns:a16="http://schemas.microsoft.com/office/drawing/2014/main" id="{F7F7D31D-E028-1A10-0241-6DCD48358EAA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  <a:prstGeom prst="rect">
            <a:avLst/>
          </a:prstGeo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3" name="New Freeform 5">
            <a:extLst>
              <a:ext uri="{FF2B5EF4-FFF2-40B4-BE49-F238E27FC236}">
                <a16:creationId xmlns:a16="http://schemas.microsoft.com/office/drawing/2014/main" id="{D8D6EA2A-D6B2-876D-314F-4CC628134DE7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358775" y="239714"/>
            <a:ext cx="1273175" cy="93663"/>
          </a:xfrm>
          <a:custGeom>
            <a:avLst/>
            <a:gdLst>
              <a:gd name="T0" fmla="*/ 5254 w 5351"/>
              <a:gd name="T1" fmla="*/ 104 h 392"/>
              <a:gd name="T2" fmla="*/ 5284 w 5351"/>
              <a:gd name="T3" fmla="*/ 80 h 392"/>
              <a:gd name="T4" fmla="*/ 5303 w 5351"/>
              <a:gd name="T5" fmla="*/ 284 h 392"/>
              <a:gd name="T6" fmla="*/ 5111 w 5351"/>
              <a:gd name="T7" fmla="*/ 303 h 392"/>
              <a:gd name="T8" fmla="*/ 4974 w 5351"/>
              <a:gd name="T9" fmla="*/ 131 h 392"/>
              <a:gd name="T10" fmla="*/ 5026 w 5351"/>
              <a:gd name="T11" fmla="*/ 72 h 392"/>
              <a:gd name="T12" fmla="*/ 4749 w 5351"/>
              <a:gd name="T13" fmla="*/ 116 h 392"/>
              <a:gd name="T14" fmla="*/ 4699 w 5351"/>
              <a:gd name="T15" fmla="*/ 129 h 392"/>
              <a:gd name="T16" fmla="*/ 4840 w 5351"/>
              <a:gd name="T17" fmla="*/ 88 h 392"/>
              <a:gd name="T18" fmla="*/ 4364 w 5351"/>
              <a:gd name="T19" fmla="*/ 76 h 392"/>
              <a:gd name="T20" fmla="*/ 4232 w 5351"/>
              <a:gd name="T21" fmla="*/ 72 h 392"/>
              <a:gd name="T22" fmla="*/ 4130 w 5351"/>
              <a:gd name="T23" fmla="*/ 303 h 392"/>
              <a:gd name="T24" fmla="*/ 4076 w 5351"/>
              <a:gd name="T25" fmla="*/ 76 h 392"/>
              <a:gd name="T26" fmla="*/ 3900 w 5351"/>
              <a:gd name="T27" fmla="*/ 220 h 392"/>
              <a:gd name="T28" fmla="*/ 4041 w 5351"/>
              <a:gd name="T29" fmla="*/ 76 h 392"/>
              <a:gd name="T30" fmla="*/ 3755 w 5351"/>
              <a:gd name="T31" fmla="*/ 104 h 392"/>
              <a:gd name="T32" fmla="*/ 3654 w 5351"/>
              <a:gd name="T33" fmla="*/ 190 h 392"/>
              <a:gd name="T34" fmla="*/ 3598 w 5351"/>
              <a:gd name="T35" fmla="*/ 76 h 392"/>
              <a:gd name="T36" fmla="*/ 3481 w 5351"/>
              <a:gd name="T37" fmla="*/ 356 h 392"/>
              <a:gd name="T38" fmla="*/ 3274 w 5351"/>
              <a:gd name="T39" fmla="*/ 76 h 392"/>
              <a:gd name="T40" fmla="*/ 3041 w 5351"/>
              <a:gd name="T41" fmla="*/ 76 h 392"/>
              <a:gd name="T42" fmla="*/ 2922 w 5351"/>
              <a:gd name="T43" fmla="*/ 264 h 392"/>
              <a:gd name="T44" fmla="*/ 2944 w 5351"/>
              <a:gd name="T45" fmla="*/ 148 h 392"/>
              <a:gd name="T46" fmla="*/ 2832 w 5351"/>
              <a:gd name="T47" fmla="*/ 292 h 392"/>
              <a:gd name="T48" fmla="*/ 2769 w 5351"/>
              <a:gd name="T49" fmla="*/ 108 h 392"/>
              <a:gd name="T50" fmla="*/ 2691 w 5351"/>
              <a:gd name="T51" fmla="*/ 76 h 392"/>
              <a:gd name="T52" fmla="*/ 2470 w 5351"/>
              <a:gd name="T53" fmla="*/ 257 h 392"/>
              <a:gd name="T54" fmla="*/ 2563 w 5351"/>
              <a:gd name="T55" fmla="*/ 231 h 392"/>
              <a:gd name="T56" fmla="*/ 2419 w 5351"/>
              <a:gd name="T57" fmla="*/ 248 h 392"/>
              <a:gd name="T58" fmla="*/ 2507 w 5351"/>
              <a:gd name="T59" fmla="*/ 361 h 392"/>
              <a:gd name="T60" fmla="*/ 2590 w 5351"/>
              <a:gd name="T61" fmla="*/ 356 h 392"/>
              <a:gd name="T62" fmla="*/ 2105 w 5351"/>
              <a:gd name="T63" fmla="*/ 233 h 392"/>
              <a:gd name="T64" fmla="*/ 2218 w 5351"/>
              <a:gd name="T65" fmla="*/ 88 h 392"/>
              <a:gd name="T66" fmla="*/ 2253 w 5351"/>
              <a:gd name="T67" fmla="*/ 251 h 392"/>
              <a:gd name="T68" fmla="*/ 1961 w 5351"/>
              <a:gd name="T69" fmla="*/ 279 h 392"/>
              <a:gd name="T70" fmla="*/ 2033 w 5351"/>
              <a:gd name="T71" fmla="*/ 76 h 392"/>
              <a:gd name="T72" fmla="*/ 1771 w 5351"/>
              <a:gd name="T73" fmla="*/ 201 h 392"/>
              <a:gd name="T74" fmla="*/ 1698 w 5351"/>
              <a:gd name="T75" fmla="*/ 276 h 392"/>
              <a:gd name="T76" fmla="*/ 1661 w 5351"/>
              <a:gd name="T77" fmla="*/ 81 h 392"/>
              <a:gd name="T78" fmla="*/ 1655 w 5351"/>
              <a:gd name="T79" fmla="*/ 136 h 392"/>
              <a:gd name="T80" fmla="*/ 1534 w 5351"/>
              <a:gd name="T81" fmla="*/ 299 h 392"/>
              <a:gd name="T82" fmla="*/ 1537 w 5351"/>
              <a:gd name="T83" fmla="*/ 76 h 392"/>
              <a:gd name="T84" fmla="*/ 1581 w 5351"/>
              <a:gd name="T85" fmla="*/ 270 h 392"/>
              <a:gd name="T86" fmla="*/ 1298 w 5351"/>
              <a:gd name="T87" fmla="*/ 132 h 392"/>
              <a:gd name="T88" fmla="*/ 1358 w 5351"/>
              <a:gd name="T89" fmla="*/ 73 h 392"/>
              <a:gd name="T90" fmla="*/ 1178 w 5351"/>
              <a:gd name="T91" fmla="*/ 170 h 392"/>
              <a:gd name="T92" fmla="*/ 1065 w 5351"/>
              <a:gd name="T93" fmla="*/ 292 h 392"/>
              <a:gd name="T94" fmla="*/ 1084 w 5351"/>
              <a:gd name="T95" fmla="*/ 267 h 392"/>
              <a:gd name="T96" fmla="*/ 972 w 5351"/>
              <a:gd name="T97" fmla="*/ 303 h 392"/>
              <a:gd name="T98" fmla="*/ 808 w 5351"/>
              <a:gd name="T99" fmla="*/ 147 h 392"/>
              <a:gd name="T100" fmla="*/ 713 w 5351"/>
              <a:gd name="T101" fmla="*/ 76 h 392"/>
              <a:gd name="T102" fmla="*/ 904 w 5351"/>
              <a:gd name="T103" fmla="*/ 73 h 392"/>
              <a:gd name="T104" fmla="*/ 458 w 5351"/>
              <a:gd name="T105" fmla="*/ 384 h 392"/>
              <a:gd name="T106" fmla="*/ 544 w 5351"/>
              <a:gd name="T107" fmla="*/ 256 h 392"/>
              <a:gd name="T108" fmla="*/ 296 w 5351"/>
              <a:gd name="T109" fmla="*/ 207 h 392"/>
              <a:gd name="T110" fmla="*/ 332 w 5351"/>
              <a:gd name="T111" fmla="*/ 73 h 392"/>
              <a:gd name="T112" fmla="*/ 380 w 5351"/>
              <a:gd name="T113" fmla="*/ 151 h 392"/>
              <a:gd name="T114" fmla="*/ 274 w 5351"/>
              <a:gd name="T115" fmla="*/ 300 h 392"/>
              <a:gd name="T116" fmla="*/ 406 w 5351"/>
              <a:gd name="T117" fmla="*/ 110 h 392"/>
              <a:gd name="T118" fmla="*/ 159 w 5351"/>
              <a:gd name="T119" fmla="*/ 63 h 392"/>
              <a:gd name="T120" fmla="*/ 100 w 5351"/>
              <a:gd name="T121" fmla="*/ 192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351" h="392">
                <a:moveTo>
                  <a:pt x="5310" y="235"/>
                </a:moveTo>
                <a:cubicBezTo>
                  <a:pt x="5305" y="247"/>
                  <a:pt x="5298" y="257"/>
                  <a:pt x="5289" y="265"/>
                </a:cubicBezTo>
                <a:cubicBezTo>
                  <a:pt x="5279" y="273"/>
                  <a:pt x="5268" y="275"/>
                  <a:pt x="5254" y="275"/>
                </a:cubicBezTo>
                <a:cubicBezTo>
                  <a:pt x="5239" y="275"/>
                  <a:pt x="5227" y="272"/>
                  <a:pt x="5218" y="264"/>
                </a:cubicBezTo>
                <a:cubicBezTo>
                  <a:pt x="5209" y="256"/>
                  <a:pt x="5201" y="246"/>
                  <a:pt x="5196" y="233"/>
                </a:cubicBezTo>
                <a:cubicBezTo>
                  <a:pt x="5191" y="220"/>
                  <a:pt x="5189" y="205"/>
                  <a:pt x="5189" y="189"/>
                </a:cubicBezTo>
                <a:cubicBezTo>
                  <a:pt x="5189" y="173"/>
                  <a:pt x="5191" y="159"/>
                  <a:pt x="5196" y="146"/>
                </a:cubicBezTo>
                <a:cubicBezTo>
                  <a:pt x="5201" y="133"/>
                  <a:pt x="5209" y="123"/>
                  <a:pt x="5218" y="115"/>
                </a:cubicBezTo>
                <a:cubicBezTo>
                  <a:pt x="5227" y="108"/>
                  <a:pt x="5239" y="104"/>
                  <a:pt x="5254" y="104"/>
                </a:cubicBezTo>
                <a:cubicBezTo>
                  <a:pt x="5268" y="104"/>
                  <a:pt x="5279" y="108"/>
                  <a:pt x="5289" y="115"/>
                </a:cubicBezTo>
                <a:cubicBezTo>
                  <a:pt x="5298" y="122"/>
                  <a:pt x="5305" y="131"/>
                  <a:pt x="5311" y="144"/>
                </a:cubicBezTo>
                <a:cubicBezTo>
                  <a:pt x="5316" y="158"/>
                  <a:pt x="5317" y="172"/>
                  <a:pt x="5317" y="189"/>
                </a:cubicBezTo>
                <a:cubicBezTo>
                  <a:pt x="5317" y="206"/>
                  <a:pt x="5316" y="221"/>
                  <a:pt x="5310" y="235"/>
                </a:cubicBezTo>
                <a:close/>
                <a:moveTo>
                  <a:pt x="5317" y="0"/>
                </a:moveTo>
                <a:cubicBezTo>
                  <a:pt x="5317" y="112"/>
                  <a:pt x="5317" y="112"/>
                  <a:pt x="5317" y="112"/>
                </a:cubicBezTo>
                <a:cubicBezTo>
                  <a:pt x="5314" y="112"/>
                  <a:pt x="5314" y="112"/>
                  <a:pt x="5314" y="112"/>
                </a:cubicBezTo>
                <a:cubicBezTo>
                  <a:pt x="5312" y="108"/>
                  <a:pt x="5308" y="103"/>
                  <a:pt x="5303" y="97"/>
                </a:cubicBezTo>
                <a:cubicBezTo>
                  <a:pt x="5299" y="90"/>
                  <a:pt x="5293" y="85"/>
                  <a:pt x="5284" y="80"/>
                </a:cubicBezTo>
                <a:cubicBezTo>
                  <a:pt x="5275" y="75"/>
                  <a:pt x="5264" y="73"/>
                  <a:pt x="5249" y="73"/>
                </a:cubicBezTo>
                <a:cubicBezTo>
                  <a:pt x="5232" y="73"/>
                  <a:pt x="5214" y="78"/>
                  <a:pt x="5200" y="87"/>
                </a:cubicBezTo>
                <a:cubicBezTo>
                  <a:pt x="5186" y="97"/>
                  <a:pt x="5175" y="110"/>
                  <a:pt x="5166" y="128"/>
                </a:cubicBezTo>
                <a:cubicBezTo>
                  <a:pt x="5159" y="145"/>
                  <a:pt x="5155" y="166"/>
                  <a:pt x="5155" y="190"/>
                </a:cubicBezTo>
                <a:cubicBezTo>
                  <a:pt x="5155" y="213"/>
                  <a:pt x="5159" y="235"/>
                  <a:pt x="5166" y="252"/>
                </a:cubicBezTo>
                <a:cubicBezTo>
                  <a:pt x="5175" y="270"/>
                  <a:pt x="5186" y="284"/>
                  <a:pt x="5200" y="293"/>
                </a:cubicBezTo>
                <a:cubicBezTo>
                  <a:pt x="5214" y="302"/>
                  <a:pt x="5231" y="307"/>
                  <a:pt x="5249" y="307"/>
                </a:cubicBezTo>
                <a:cubicBezTo>
                  <a:pt x="5264" y="307"/>
                  <a:pt x="5274" y="305"/>
                  <a:pt x="5283" y="300"/>
                </a:cubicBezTo>
                <a:cubicBezTo>
                  <a:pt x="5292" y="295"/>
                  <a:pt x="5298" y="289"/>
                  <a:pt x="5303" y="284"/>
                </a:cubicBezTo>
                <a:cubicBezTo>
                  <a:pt x="5308" y="276"/>
                  <a:pt x="5312" y="272"/>
                  <a:pt x="5314" y="268"/>
                </a:cubicBezTo>
                <a:cubicBezTo>
                  <a:pt x="5318" y="268"/>
                  <a:pt x="5318" y="268"/>
                  <a:pt x="5318" y="268"/>
                </a:cubicBezTo>
                <a:cubicBezTo>
                  <a:pt x="5318" y="303"/>
                  <a:pt x="5318" y="303"/>
                  <a:pt x="5318" y="303"/>
                </a:cubicBezTo>
                <a:cubicBezTo>
                  <a:pt x="5351" y="303"/>
                  <a:pt x="5351" y="303"/>
                  <a:pt x="5351" y="303"/>
                </a:cubicBezTo>
                <a:cubicBezTo>
                  <a:pt x="5351" y="0"/>
                  <a:pt x="5351" y="0"/>
                  <a:pt x="5351" y="0"/>
                </a:cubicBezTo>
                <a:lnTo>
                  <a:pt x="5317" y="0"/>
                </a:lnTo>
                <a:close/>
                <a:moveTo>
                  <a:pt x="5076" y="0"/>
                </a:moveTo>
                <a:cubicBezTo>
                  <a:pt x="5111" y="0"/>
                  <a:pt x="5111" y="0"/>
                  <a:pt x="5111" y="0"/>
                </a:cubicBezTo>
                <a:cubicBezTo>
                  <a:pt x="5111" y="303"/>
                  <a:pt x="5111" y="303"/>
                  <a:pt x="5111" y="303"/>
                </a:cubicBezTo>
                <a:cubicBezTo>
                  <a:pt x="5076" y="303"/>
                  <a:pt x="5076" y="303"/>
                  <a:pt x="5076" y="303"/>
                </a:cubicBezTo>
                <a:lnTo>
                  <a:pt x="5076" y="0"/>
                </a:lnTo>
                <a:close/>
                <a:moveTo>
                  <a:pt x="5035" y="72"/>
                </a:moveTo>
                <a:cubicBezTo>
                  <a:pt x="5039" y="72"/>
                  <a:pt x="5042" y="73"/>
                  <a:pt x="5044" y="73"/>
                </a:cubicBezTo>
                <a:cubicBezTo>
                  <a:pt x="5044" y="108"/>
                  <a:pt x="5044" y="108"/>
                  <a:pt x="5044" y="108"/>
                </a:cubicBezTo>
                <a:cubicBezTo>
                  <a:pt x="5043" y="108"/>
                  <a:pt x="5040" y="107"/>
                  <a:pt x="5036" y="107"/>
                </a:cubicBezTo>
                <a:cubicBezTo>
                  <a:pt x="5032" y="106"/>
                  <a:pt x="5028" y="106"/>
                  <a:pt x="5023" y="106"/>
                </a:cubicBezTo>
                <a:cubicBezTo>
                  <a:pt x="5012" y="106"/>
                  <a:pt x="5003" y="108"/>
                  <a:pt x="4994" y="113"/>
                </a:cubicBezTo>
                <a:cubicBezTo>
                  <a:pt x="4985" y="117"/>
                  <a:pt x="4979" y="124"/>
                  <a:pt x="4974" y="131"/>
                </a:cubicBezTo>
                <a:cubicBezTo>
                  <a:pt x="4970" y="140"/>
                  <a:pt x="4966" y="149"/>
                  <a:pt x="4966" y="159"/>
                </a:cubicBezTo>
                <a:cubicBezTo>
                  <a:pt x="4966" y="303"/>
                  <a:pt x="4966" y="303"/>
                  <a:pt x="4966" y="303"/>
                </a:cubicBezTo>
                <a:cubicBezTo>
                  <a:pt x="4933" y="303"/>
                  <a:pt x="4933" y="303"/>
                  <a:pt x="4933" y="303"/>
                </a:cubicBezTo>
                <a:cubicBezTo>
                  <a:pt x="4933" y="76"/>
                  <a:pt x="4933" y="76"/>
                  <a:pt x="4933" y="76"/>
                </a:cubicBezTo>
                <a:cubicBezTo>
                  <a:pt x="4965" y="76"/>
                  <a:pt x="4965" y="76"/>
                  <a:pt x="4965" y="76"/>
                </a:cubicBezTo>
                <a:cubicBezTo>
                  <a:pt x="4965" y="110"/>
                  <a:pt x="4965" y="110"/>
                  <a:pt x="4965" y="110"/>
                </a:cubicBezTo>
                <a:cubicBezTo>
                  <a:pt x="4968" y="110"/>
                  <a:pt x="4968" y="110"/>
                  <a:pt x="4968" y="110"/>
                </a:cubicBezTo>
                <a:cubicBezTo>
                  <a:pt x="4972" y="98"/>
                  <a:pt x="4980" y="89"/>
                  <a:pt x="4990" y="83"/>
                </a:cubicBezTo>
                <a:cubicBezTo>
                  <a:pt x="5001" y="76"/>
                  <a:pt x="5012" y="72"/>
                  <a:pt x="5026" y="72"/>
                </a:cubicBezTo>
                <a:cubicBezTo>
                  <a:pt x="5029" y="72"/>
                  <a:pt x="5031" y="72"/>
                  <a:pt x="5035" y="72"/>
                </a:cubicBezTo>
                <a:close/>
                <a:moveTo>
                  <a:pt x="4847" y="233"/>
                </a:moveTo>
                <a:cubicBezTo>
                  <a:pt x="4842" y="245"/>
                  <a:pt x="4835" y="256"/>
                  <a:pt x="4825" y="264"/>
                </a:cubicBezTo>
                <a:cubicBezTo>
                  <a:pt x="4815" y="272"/>
                  <a:pt x="4803" y="275"/>
                  <a:pt x="4788" y="275"/>
                </a:cubicBezTo>
                <a:cubicBezTo>
                  <a:pt x="4772" y="275"/>
                  <a:pt x="4760" y="272"/>
                  <a:pt x="4749" y="264"/>
                </a:cubicBezTo>
                <a:cubicBezTo>
                  <a:pt x="4740" y="256"/>
                  <a:pt x="4732" y="245"/>
                  <a:pt x="4728" y="233"/>
                </a:cubicBezTo>
                <a:cubicBezTo>
                  <a:pt x="4723" y="219"/>
                  <a:pt x="4720" y="205"/>
                  <a:pt x="4720" y="190"/>
                </a:cubicBezTo>
                <a:cubicBezTo>
                  <a:pt x="4720" y="175"/>
                  <a:pt x="4723" y="160"/>
                  <a:pt x="4728" y="148"/>
                </a:cubicBezTo>
                <a:cubicBezTo>
                  <a:pt x="4732" y="134"/>
                  <a:pt x="4740" y="125"/>
                  <a:pt x="4749" y="116"/>
                </a:cubicBezTo>
                <a:cubicBezTo>
                  <a:pt x="4760" y="108"/>
                  <a:pt x="4772" y="104"/>
                  <a:pt x="4788" y="104"/>
                </a:cubicBezTo>
                <a:cubicBezTo>
                  <a:pt x="4803" y="104"/>
                  <a:pt x="4815" y="108"/>
                  <a:pt x="4825" y="116"/>
                </a:cubicBezTo>
                <a:cubicBezTo>
                  <a:pt x="4835" y="125"/>
                  <a:pt x="4842" y="134"/>
                  <a:pt x="4847" y="148"/>
                </a:cubicBezTo>
                <a:cubicBezTo>
                  <a:pt x="4852" y="160"/>
                  <a:pt x="4855" y="175"/>
                  <a:pt x="4855" y="190"/>
                </a:cubicBezTo>
                <a:cubicBezTo>
                  <a:pt x="4855" y="205"/>
                  <a:pt x="4852" y="219"/>
                  <a:pt x="4847" y="233"/>
                </a:cubicBezTo>
                <a:close/>
                <a:moveTo>
                  <a:pt x="4840" y="88"/>
                </a:moveTo>
                <a:cubicBezTo>
                  <a:pt x="4825" y="78"/>
                  <a:pt x="4808" y="73"/>
                  <a:pt x="4788" y="73"/>
                </a:cubicBezTo>
                <a:cubicBezTo>
                  <a:pt x="4767" y="73"/>
                  <a:pt x="4749" y="78"/>
                  <a:pt x="4735" y="88"/>
                </a:cubicBezTo>
                <a:cubicBezTo>
                  <a:pt x="4720" y="98"/>
                  <a:pt x="4707" y="111"/>
                  <a:pt x="4699" y="129"/>
                </a:cubicBezTo>
                <a:cubicBezTo>
                  <a:pt x="4691" y="146"/>
                  <a:pt x="4686" y="167"/>
                  <a:pt x="4686" y="190"/>
                </a:cubicBezTo>
                <a:cubicBezTo>
                  <a:pt x="4686" y="213"/>
                  <a:pt x="4691" y="234"/>
                  <a:pt x="4699" y="251"/>
                </a:cubicBezTo>
                <a:cubicBezTo>
                  <a:pt x="4707" y="269"/>
                  <a:pt x="4720" y="283"/>
                  <a:pt x="4735" y="292"/>
                </a:cubicBezTo>
                <a:cubicBezTo>
                  <a:pt x="4749" y="302"/>
                  <a:pt x="4767" y="307"/>
                  <a:pt x="4788" y="307"/>
                </a:cubicBezTo>
                <a:cubicBezTo>
                  <a:pt x="4808" y="307"/>
                  <a:pt x="4825" y="302"/>
                  <a:pt x="4840" y="292"/>
                </a:cubicBezTo>
                <a:cubicBezTo>
                  <a:pt x="4856" y="283"/>
                  <a:pt x="4867" y="269"/>
                  <a:pt x="4876" y="251"/>
                </a:cubicBezTo>
                <a:cubicBezTo>
                  <a:pt x="4884" y="234"/>
                  <a:pt x="4888" y="213"/>
                  <a:pt x="4888" y="190"/>
                </a:cubicBezTo>
                <a:cubicBezTo>
                  <a:pt x="4888" y="167"/>
                  <a:pt x="4884" y="146"/>
                  <a:pt x="4876" y="129"/>
                </a:cubicBezTo>
                <a:cubicBezTo>
                  <a:pt x="4867" y="111"/>
                  <a:pt x="4856" y="98"/>
                  <a:pt x="4840" y="88"/>
                </a:cubicBezTo>
                <a:close/>
                <a:moveTo>
                  <a:pt x="4631" y="76"/>
                </a:moveTo>
                <a:cubicBezTo>
                  <a:pt x="4667" y="76"/>
                  <a:pt x="4667" y="76"/>
                  <a:pt x="4667" y="76"/>
                </a:cubicBezTo>
                <a:cubicBezTo>
                  <a:pt x="4599" y="303"/>
                  <a:pt x="4599" y="303"/>
                  <a:pt x="4599" y="303"/>
                </a:cubicBezTo>
                <a:cubicBezTo>
                  <a:pt x="4565" y="303"/>
                  <a:pt x="4565" y="303"/>
                  <a:pt x="4565" y="303"/>
                </a:cubicBezTo>
                <a:cubicBezTo>
                  <a:pt x="4516" y="129"/>
                  <a:pt x="4516" y="129"/>
                  <a:pt x="4516" y="129"/>
                </a:cubicBezTo>
                <a:cubicBezTo>
                  <a:pt x="4514" y="129"/>
                  <a:pt x="4514" y="129"/>
                  <a:pt x="4514" y="129"/>
                </a:cubicBezTo>
                <a:cubicBezTo>
                  <a:pt x="4465" y="303"/>
                  <a:pt x="4465" y="303"/>
                  <a:pt x="4465" y="303"/>
                </a:cubicBezTo>
                <a:cubicBezTo>
                  <a:pt x="4432" y="303"/>
                  <a:pt x="4432" y="303"/>
                  <a:pt x="4432" y="303"/>
                </a:cubicBezTo>
                <a:cubicBezTo>
                  <a:pt x="4364" y="76"/>
                  <a:pt x="4364" y="76"/>
                  <a:pt x="4364" y="76"/>
                </a:cubicBezTo>
                <a:cubicBezTo>
                  <a:pt x="4399" y="76"/>
                  <a:pt x="4399" y="76"/>
                  <a:pt x="4399" y="76"/>
                </a:cubicBezTo>
                <a:cubicBezTo>
                  <a:pt x="4448" y="249"/>
                  <a:pt x="4448" y="249"/>
                  <a:pt x="4448" y="249"/>
                </a:cubicBezTo>
                <a:cubicBezTo>
                  <a:pt x="4450" y="249"/>
                  <a:pt x="4450" y="249"/>
                  <a:pt x="4450" y="249"/>
                </a:cubicBezTo>
                <a:cubicBezTo>
                  <a:pt x="4498" y="76"/>
                  <a:pt x="4498" y="76"/>
                  <a:pt x="4498" y="76"/>
                </a:cubicBezTo>
                <a:cubicBezTo>
                  <a:pt x="4534" y="76"/>
                  <a:pt x="4534" y="76"/>
                  <a:pt x="4534" y="76"/>
                </a:cubicBezTo>
                <a:cubicBezTo>
                  <a:pt x="4581" y="248"/>
                  <a:pt x="4581" y="248"/>
                  <a:pt x="4581" y="248"/>
                </a:cubicBezTo>
                <a:cubicBezTo>
                  <a:pt x="4583" y="248"/>
                  <a:pt x="4583" y="248"/>
                  <a:pt x="4583" y="248"/>
                </a:cubicBezTo>
                <a:lnTo>
                  <a:pt x="4631" y="76"/>
                </a:lnTo>
                <a:close/>
                <a:moveTo>
                  <a:pt x="4232" y="72"/>
                </a:moveTo>
                <a:cubicBezTo>
                  <a:pt x="4236" y="72"/>
                  <a:pt x="4239" y="73"/>
                  <a:pt x="4241" y="73"/>
                </a:cubicBezTo>
                <a:cubicBezTo>
                  <a:pt x="4241" y="108"/>
                  <a:pt x="4241" y="108"/>
                  <a:pt x="4241" y="108"/>
                </a:cubicBezTo>
                <a:cubicBezTo>
                  <a:pt x="4240" y="108"/>
                  <a:pt x="4237" y="107"/>
                  <a:pt x="4233" y="107"/>
                </a:cubicBezTo>
                <a:cubicBezTo>
                  <a:pt x="4229" y="106"/>
                  <a:pt x="4225" y="106"/>
                  <a:pt x="4221" y="106"/>
                </a:cubicBezTo>
                <a:cubicBezTo>
                  <a:pt x="4209" y="106"/>
                  <a:pt x="4200" y="108"/>
                  <a:pt x="4191" y="113"/>
                </a:cubicBezTo>
                <a:cubicBezTo>
                  <a:pt x="4183" y="117"/>
                  <a:pt x="4177" y="124"/>
                  <a:pt x="4171" y="131"/>
                </a:cubicBezTo>
                <a:cubicBezTo>
                  <a:pt x="4167" y="140"/>
                  <a:pt x="4164" y="149"/>
                  <a:pt x="4164" y="159"/>
                </a:cubicBezTo>
                <a:cubicBezTo>
                  <a:pt x="4164" y="303"/>
                  <a:pt x="4164" y="303"/>
                  <a:pt x="4164" y="303"/>
                </a:cubicBezTo>
                <a:cubicBezTo>
                  <a:pt x="4130" y="303"/>
                  <a:pt x="4130" y="303"/>
                  <a:pt x="4130" y="303"/>
                </a:cubicBezTo>
                <a:cubicBezTo>
                  <a:pt x="4130" y="76"/>
                  <a:pt x="4130" y="76"/>
                  <a:pt x="4130" y="76"/>
                </a:cubicBezTo>
                <a:cubicBezTo>
                  <a:pt x="4163" y="76"/>
                  <a:pt x="4163" y="76"/>
                  <a:pt x="4163" y="76"/>
                </a:cubicBezTo>
                <a:cubicBezTo>
                  <a:pt x="4163" y="110"/>
                  <a:pt x="4163" y="110"/>
                  <a:pt x="4163" y="110"/>
                </a:cubicBezTo>
                <a:cubicBezTo>
                  <a:pt x="4165" y="110"/>
                  <a:pt x="4165" y="110"/>
                  <a:pt x="4165" y="110"/>
                </a:cubicBezTo>
                <a:cubicBezTo>
                  <a:pt x="4169" y="98"/>
                  <a:pt x="4177" y="89"/>
                  <a:pt x="4187" y="83"/>
                </a:cubicBezTo>
                <a:cubicBezTo>
                  <a:pt x="4198" y="76"/>
                  <a:pt x="4210" y="72"/>
                  <a:pt x="4224" y="72"/>
                </a:cubicBezTo>
                <a:lnTo>
                  <a:pt x="4232" y="72"/>
                </a:lnTo>
                <a:close/>
                <a:moveTo>
                  <a:pt x="4041" y="76"/>
                </a:moveTo>
                <a:cubicBezTo>
                  <a:pt x="4076" y="76"/>
                  <a:pt x="4076" y="76"/>
                  <a:pt x="4076" y="76"/>
                </a:cubicBezTo>
                <a:cubicBezTo>
                  <a:pt x="4076" y="303"/>
                  <a:pt x="4076" y="303"/>
                  <a:pt x="4076" y="303"/>
                </a:cubicBezTo>
                <a:cubicBezTo>
                  <a:pt x="4041" y="303"/>
                  <a:pt x="4041" y="303"/>
                  <a:pt x="4041" y="303"/>
                </a:cubicBezTo>
                <a:cubicBezTo>
                  <a:pt x="4041" y="264"/>
                  <a:pt x="4041" y="264"/>
                  <a:pt x="4041" y="264"/>
                </a:cubicBezTo>
                <a:cubicBezTo>
                  <a:pt x="4039" y="264"/>
                  <a:pt x="4039" y="264"/>
                  <a:pt x="4039" y="264"/>
                </a:cubicBezTo>
                <a:cubicBezTo>
                  <a:pt x="4033" y="275"/>
                  <a:pt x="4026" y="285"/>
                  <a:pt x="4014" y="293"/>
                </a:cubicBezTo>
                <a:cubicBezTo>
                  <a:pt x="4004" y="301"/>
                  <a:pt x="3989" y="306"/>
                  <a:pt x="3972" y="306"/>
                </a:cubicBezTo>
                <a:cubicBezTo>
                  <a:pt x="3959" y="306"/>
                  <a:pt x="3946" y="302"/>
                  <a:pt x="3936" y="296"/>
                </a:cubicBezTo>
                <a:cubicBezTo>
                  <a:pt x="3924" y="290"/>
                  <a:pt x="3916" y="281"/>
                  <a:pt x="3910" y="268"/>
                </a:cubicBezTo>
                <a:cubicBezTo>
                  <a:pt x="3903" y="255"/>
                  <a:pt x="3900" y="240"/>
                  <a:pt x="3900" y="220"/>
                </a:cubicBezTo>
                <a:cubicBezTo>
                  <a:pt x="3900" y="76"/>
                  <a:pt x="3900" y="76"/>
                  <a:pt x="3900" y="76"/>
                </a:cubicBezTo>
                <a:cubicBezTo>
                  <a:pt x="3935" y="76"/>
                  <a:pt x="3935" y="76"/>
                  <a:pt x="3935" y="76"/>
                </a:cubicBezTo>
                <a:cubicBezTo>
                  <a:pt x="3935" y="217"/>
                  <a:pt x="3935" y="217"/>
                  <a:pt x="3935" y="217"/>
                </a:cubicBezTo>
                <a:cubicBezTo>
                  <a:pt x="3935" y="234"/>
                  <a:pt x="3940" y="247"/>
                  <a:pt x="3948" y="257"/>
                </a:cubicBezTo>
                <a:cubicBezTo>
                  <a:pt x="3958" y="267"/>
                  <a:pt x="3969" y="272"/>
                  <a:pt x="3984" y="272"/>
                </a:cubicBezTo>
                <a:cubicBezTo>
                  <a:pt x="3992" y="272"/>
                  <a:pt x="4001" y="270"/>
                  <a:pt x="4010" y="265"/>
                </a:cubicBezTo>
                <a:cubicBezTo>
                  <a:pt x="4018" y="261"/>
                  <a:pt x="4026" y="254"/>
                  <a:pt x="4032" y="244"/>
                </a:cubicBezTo>
                <a:cubicBezTo>
                  <a:pt x="4038" y="236"/>
                  <a:pt x="4041" y="224"/>
                  <a:pt x="4041" y="210"/>
                </a:cubicBezTo>
                <a:lnTo>
                  <a:pt x="4041" y="76"/>
                </a:lnTo>
                <a:close/>
                <a:moveTo>
                  <a:pt x="3815" y="233"/>
                </a:moveTo>
                <a:cubicBezTo>
                  <a:pt x="3810" y="245"/>
                  <a:pt x="3803" y="256"/>
                  <a:pt x="3793" y="264"/>
                </a:cubicBezTo>
                <a:cubicBezTo>
                  <a:pt x="3783" y="272"/>
                  <a:pt x="3770" y="275"/>
                  <a:pt x="3755" y="275"/>
                </a:cubicBezTo>
                <a:cubicBezTo>
                  <a:pt x="3739" y="275"/>
                  <a:pt x="3727" y="272"/>
                  <a:pt x="3718" y="264"/>
                </a:cubicBezTo>
                <a:cubicBezTo>
                  <a:pt x="3708" y="256"/>
                  <a:pt x="3700" y="245"/>
                  <a:pt x="3696" y="233"/>
                </a:cubicBezTo>
                <a:cubicBezTo>
                  <a:pt x="3691" y="219"/>
                  <a:pt x="3689" y="205"/>
                  <a:pt x="3689" y="190"/>
                </a:cubicBezTo>
                <a:cubicBezTo>
                  <a:pt x="3689" y="175"/>
                  <a:pt x="3691" y="160"/>
                  <a:pt x="3696" y="148"/>
                </a:cubicBezTo>
                <a:cubicBezTo>
                  <a:pt x="3700" y="134"/>
                  <a:pt x="3708" y="125"/>
                  <a:pt x="3718" y="116"/>
                </a:cubicBezTo>
                <a:cubicBezTo>
                  <a:pt x="3727" y="108"/>
                  <a:pt x="3739" y="104"/>
                  <a:pt x="3755" y="104"/>
                </a:cubicBezTo>
                <a:cubicBezTo>
                  <a:pt x="3770" y="104"/>
                  <a:pt x="3783" y="108"/>
                  <a:pt x="3793" y="116"/>
                </a:cubicBezTo>
                <a:cubicBezTo>
                  <a:pt x="3803" y="125"/>
                  <a:pt x="3810" y="134"/>
                  <a:pt x="3815" y="148"/>
                </a:cubicBezTo>
                <a:cubicBezTo>
                  <a:pt x="3820" y="160"/>
                  <a:pt x="3822" y="175"/>
                  <a:pt x="3822" y="190"/>
                </a:cubicBezTo>
                <a:cubicBezTo>
                  <a:pt x="3822" y="205"/>
                  <a:pt x="3820" y="219"/>
                  <a:pt x="3815" y="233"/>
                </a:cubicBezTo>
                <a:close/>
                <a:moveTo>
                  <a:pt x="3808" y="88"/>
                </a:moveTo>
                <a:cubicBezTo>
                  <a:pt x="3793" y="78"/>
                  <a:pt x="3775" y="73"/>
                  <a:pt x="3755" y="73"/>
                </a:cubicBezTo>
                <a:cubicBezTo>
                  <a:pt x="3735" y="73"/>
                  <a:pt x="3718" y="78"/>
                  <a:pt x="3702" y="88"/>
                </a:cubicBezTo>
                <a:cubicBezTo>
                  <a:pt x="3687" y="98"/>
                  <a:pt x="3676" y="111"/>
                  <a:pt x="3667" y="129"/>
                </a:cubicBezTo>
                <a:cubicBezTo>
                  <a:pt x="3658" y="146"/>
                  <a:pt x="3654" y="167"/>
                  <a:pt x="3654" y="190"/>
                </a:cubicBezTo>
                <a:cubicBezTo>
                  <a:pt x="3654" y="213"/>
                  <a:pt x="3658" y="234"/>
                  <a:pt x="3667" y="251"/>
                </a:cubicBezTo>
                <a:cubicBezTo>
                  <a:pt x="3676" y="269"/>
                  <a:pt x="3687" y="283"/>
                  <a:pt x="3702" y="292"/>
                </a:cubicBezTo>
                <a:cubicBezTo>
                  <a:pt x="3718" y="302"/>
                  <a:pt x="3735" y="307"/>
                  <a:pt x="3755" y="307"/>
                </a:cubicBezTo>
                <a:cubicBezTo>
                  <a:pt x="3775" y="307"/>
                  <a:pt x="3793" y="302"/>
                  <a:pt x="3808" y="292"/>
                </a:cubicBezTo>
                <a:cubicBezTo>
                  <a:pt x="3823" y="283"/>
                  <a:pt x="3836" y="269"/>
                  <a:pt x="3844" y="251"/>
                </a:cubicBezTo>
                <a:cubicBezTo>
                  <a:pt x="3851" y="234"/>
                  <a:pt x="3856" y="213"/>
                  <a:pt x="3856" y="190"/>
                </a:cubicBezTo>
                <a:cubicBezTo>
                  <a:pt x="3856" y="167"/>
                  <a:pt x="3851" y="146"/>
                  <a:pt x="3844" y="129"/>
                </a:cubicBezTo>
                <a:cubicBezTo>
                  <a:pt x="3836" y="111"/>
                  <a:pt x="3823" y="98"/>
                  <a:pt x="3808" y="88"/>
                </a:cubicBezTo>
                <a:close/>
                <a:moveTo>
                  <a:pt x="3598" y="76"/>
                </a:moveTo>
                <a:cubicBezTo>
                  <a:pt x="3635" y="76"/>
                  <a:pt x="3635" y="76"/>
                  <a:pt x="3635" y="76"/>
                </a:cubicBezTo>
                <a:cubicBezTo>
                  <a:pt x="3541" y="336"/>
                  <a:pt x="3541" y="336"/>
                  <a:pt x="3541" y="336"/>
                </a:cubicBezTo>
                <a:cubicBezTo>
                  <a:pt x="3537" y="347"/>
                  <a:pt x="3531" y="356"/>
                  <a:pt x="3525" y="364"/>
                </a:cubicBezTo>
                <a:cubicBezTo>
                  <a:pt x="3519" y="372"/>
                  <a:pt x="3512" y="378"/>
                  <a:pt x="3503" y="382"/>
                </a:cubicBezTo>
                <a:cubicBezTo>
                  <a:pt x="3495" y="386"/>
                  <a:pt x="3486" y="387"/>
                  <a:pt x="3475" y="387"/>
                </a:cubicBezTo>
                <a:cubicBezTo>
                  <a:pt x="3470" y="387"/>
                  <a:pt x="3464" y="387"/>
                  <a:pt x="3460" y="386"/>
                </a:cubicBezTo>
                <a:cubicBezTo>
                  <a:pt x="3455" y="385"/>
                  <a:pt x="3453" y="385"/>
                  <a:pt x="3451" y="384"/>
                </a:cubicBezTo>
                <a:cubicBezTo>
                  <a:pt x="3459" y="353"/>
                  <a:pt x="3459" y="353"/>
                  <a:pt x="3459" y="353"/>
                </a:cubicBezTo>
                <a:cubicBezTo>
                  <a:pt x="3468" y="355"/>
                  <a:pt x="3475" y="356"/>
                  <a:pt x="3481" y="356"/>
                </a:cubicBezTo>
                <a:cubicBezTo>
                  <a:pt x="3488" y="355"/>
                  <a:pt x="3494" y="352"/>
                  <a:pt x="3498" y="346"/>
                </a:cubicBezTo>
                <a:cubicBezTo>
                  <a:pt x="3503" y="341"/>
                  <a:pt x="3508" y="333"/>
                  <a:pt x="3512" y="321"/>
                </a:cubicBezTo>
                <a:cubicBezTo>
                  <a:pt x="3519" y="304"/>
                  <a:pt x="3519" y="304"/>
                  <a:pt x="3519" y="304"/>
                </a:cubicBezTo>
                <a:cubicBezTo>
                  <a:pt x="3436" y="76"/>
                  <a:pt x="3436" y="76"/>
                  <a:pt x="3436" y="76"/>
                </a:cubicBezTo>
                <a:cubicBezTo>
                  <a:pt x="3473" y="76"/>
                  <a:pt x="3473" y="76"/>
                  <a:pt x="3473" y="76"/>
                </a:cubicBezTo>
                <a:cubicBezTo>
                  <a:pt x="3535" y="256"/>
                  <a:pt x="3535" y="256"/>
                  <a:pt x="3535" y="256"/>
                </a:cubicBezTo>
                <a:cubicBezTo>
                  <a:pt x="3537" y="256"/>
                  <a:pt x="3537" y="256"/>
                  <a:pt x="3537" y="256"/>
                </a:cubicBezTo>
                <a:lnTo>
                  <a:pt x="3598" y="76"/>
                </a:lnTo>
                <a:close/>
                <a:moveTo>
                  <a:pt x="3274" y="76"/>
                </a:moveTo>
                <a:cubicBezTo>
                  <a:pt x="3309" y="76"/>
                  <a:pt x="3309" y="76"/>
                  <a:pt x="3309" y="76"/>
                </a:cubicBezTo>
                <a:cubicBezTo>
                  <a:pt x="3241" y="303"/>
                  <a:pt x="3241" y="303"/>
                  <a:pt x="3241" y="303"/>
                </a:cubicBezTo>
                <a:cubicBezTo>
                  <a:pt x="3208" y="303"/>
                  <a:pt x="3208" y="303"/>
                  <a:pt x="3208" y="303"/>
                </a:cubicBezTo>
                <a:cubicBezTo>
                  <a:pt x="3159" y="129"/>
                  <a:pt x="3159" y="129"/>
                  <a:pt x="3159" y="129"/>
                </a:cubicBezTo>
                <a:cubicBezTo>
                  <a:pt x="3156" y="129"/>
                  <a:pt x="3156" y="129"/>
                  <a:pt x="3156" y="129"/>
                </a:cubicBezTo>
                <a:cubicBezTo>
                  <a:pt x="3107" y="303"/>
                  <a:pt x="3107" y="303"/>
                  <a:pt x="3107" y="303"/>
                </a:cubicBezTo>
                <a:cubicBezTo>
                  <a:pt x="3074" y="303"/>
                  <a:pt x="3074" y="303"/>
                  <a:pt x="3074" y="303"/>
                </a:cubicBezTo>
                <a:cubicBezTo>
                  <a:pt x="3006" y="76"/>
                  <a:pt x="3006" y="76"/>
                  <a:pt x="3006" y="76"/>
                </a:cubicBezTo>
                <a:cubicBezTo>
                  <a:pt x="3041" y="76"/>
                  <a:pt x="3041" y="76"/>
                  <a:pt x="3041" y="76"/>
                </a:cubicBezTo>
                <a:cubicBezTo>
                  <a:pt x="3089" y="249"/>
                  <a:pt x="3089" y="249"/>
                  <a:pt x="3089" y="249"/>
                </a:cubicBezTo>
                <a:cubicBezTo>
                  <a:pt x="3092" y="249"/>
                  <a:pt x="3092" y="249"/>
                  <a:pt x="3092" y="249"/>
                </a:cubicBezTo>
                <a:cubicBezTo>
                  <a:pt x="3140" y="76"/>
                  <a:pt x="3140" y="76"/>
                  <a:pt x="3140" y="76"/>
                </a:cubicBezTo>
                <a:cubicBezTo>
                  <a:pt x="3176" y="76"/>
                  <a:pt x="3176" y="76"/>
                  <a:pt x="3176" y="76"/>
                </a:cubicBezTo>
                <a:cubicBezTo>
                  <a:pt x="3223" y="248"/>
                  <a:pt x="3223" y="248"/>
                  <a:pt x="3223" y="248"/>
                </a:cubicBezTo>
                <a:cubicBezTo>
                  <a:pt x="3225" y="248"/>
                  <a:pt x="3225" y="248"/>
                  <a:pt x="3225" y="248"/>
                </a:cubicBezTo>
                <a:lnTo>
                  <a:pt x="3274" y="76"/>
                </a:lnTo>
                <a:close/>
                <a:moveTo>
                  <a:pt x="2944" y="233"/>
                </a:moveTo>
                <a:cubicBezTo>
                  <a:pt x="2940" y="245"/>
                  <a:pt x="2933" y="256"/>
                  <a:pt x="2922" y="264"/>
                </a:cubicBezTo>
                <a:cubicBezTo>
                  <a:pt x="2913" y="272"/>
                  <a:pt x="2900" y="275"/>
                  <a:pt x="2885" y="275"/>
                </a:cubicBezTo>
                <a:cubicBezTo>
                  <a:pt x="2870" y="275"/>
                  <a:pt x="2857" y="272"/>
                  <a:pt x="2848" y="264"/>
                </a:cubicBezTo>
                <a:cubicBezTo>
                  <a:pt x="2837" y="256"/>
                  <a:pt x="2830" y="245"/>
                  <a:pt x="2826" y="233"/>
                </a:cubicBezTo>
                <a:cubicBezTo>
                  <a:pt x="2821" y="219"/>
                  <a:pt x="2818" y="205"/>
                  <a:pt x="2818" y="190"/>
                </a:cubicBezTo>
                <a:cubicBezTo>
                  <a:pt x="2818" y="175"/>
                  <a:pt x="2821" y="160"/>
                  <a:pt x="2826" y="148"/>
                </a:cubicBezTo>
                <a:cubicBezTo>
                  <a:pt x="2830" y="134"/>
                  <a:pt x="2837" y="125"/>
                  <a:pt x="2848" y="116"/>
                </a:cubicBezTo>
                <a:cubicBezTo>
                  <a:pt x="2857" y="108"/>
                  <a:pt x="2870" y="104"/>
                  <a:pt x="2885" y="104"/>
                </a:cubicBezTo>
                <a:cubicBezTo>
                  <a:pt x="2900" y="104"/>
                  <a:pt x="2913" y="108"/>
                  <a:pt x="2922" y="116"/>
                </a:cubicBezTo>
                <a:cubicBezTo>
                  <a:pt x="2933" y="125"/>
                  <a:pt x="2940" y="134"/>
                  <a:pt x="2944" y="148"/>
                </a:cubicBezTo>
                <a:cubicBezTo>
                  <a:pt x="2949" y="160"/>
                  <a:pt x="2952" y="175"/>
                  <a:pt x="2952" y="190"/>
                </a:cubicBezTo>
                <a:cubicBezTo>
                  <a:pt x="2952" y="205"/>
                  <a:pt x="2949" y="219"/>
                  <a:pt x="2944" y="233"/>
                </a:cubicBezTo>
                <a:close/>
                <a:moveTo>
                  <a:pt x="2938" y="88"/>
                </a:moveTo>
                <a:cubicBezTo>
                  <a:pt x="2922" y="78"/>
                  <a:pt x="2905" y="73"/>
                  <a:pt x="2885" y="73"/>
                </a:cubicBezTo>
                <a:cubicBezTo>
                  <a:pt x="2865" y="73"/>
                  <a:pt x="2848" y="78"/>
                  <a:pt x="2832" y="88"/>
                </a:cubicBezTo>
                <a:cubicBezTo>
                  <a:pt x="2817" y="98"/>
                  <a:pt x="2806" y="111"/>
                  <a:pt x="2797" y="129"/>
                </a:cubicBezTo>
                <a:cubicBezTo>
                  <a:pt x="2788" y="146"/>
                  <a:pt x="2784" y="167"/>
                  <a:pt x="2784" y="190"/>
                </a:cubicBezTo>
                <a:cubicBezTo>
                  <a:pt x="2784" y="213"/>
                  <a:pt x="2788" y="234"/>
                  <a:pt x="2797" y="251"/>
                </a:cubicBezTo>
                <a:cubicBezTo>
                  <a:pt x="2806" y="269"/>
                  <a:pt x="2817" y="283"/>
                  <a:pt x="2832" y="292"/>
                </a:cubicBezTo>
                <a:cubicBezTo>
                  <a:pt x="2848" y="302"/>
                  <a:pt x="2865" y="307"/>
                  <a:pt x="2885" y="307"/>
                </a:cubicBezTo>
                <a:cubicBezTo>
                  <a:pt x="2905" y="307"/>
                  <a:pt x="2922" y="302"/>
                  <a:pt x="2938" y="292"/>
                </a:cubicBezTo>
                <a:cubicBezTo>
                  <a:pt x="2953" y="283"/>
                  <a:pt x="2964" y="269"/>
                  <a:pt x="2973" y="251"/>
                </a:cubicBezTo>
                <a:cubicBezTo>
                  <a:pt x="2982" y="234"/>
                  <a:pt x="2986" y="213"/>
                  <a:pt x="2986" y="190"/>
                </a:cubicBezTo>
                <a:cubicBezTo>
                  <a:pt x="2986" y="167"/>
                  <a:pt x="2982" y="146"/>
                  <a:pt x="2973" y="129"/>
                </a:cubicBezTo>
                <a:cubicBezTo>
                  <a:pt x="2964" y="111"/>
                  <a:pt x="2953" y="98"/>
                  <a:pt x="2938" y="88"/>
                </a:cubicBezTo>
                <a:close/>
                <a:moveTo>
                  <a:pt x="2761" y="72"/>
                </a:moveTo>
                <a:cubicBezTo>
                  <a:pt x="2764" y="72"/>
                  <a:pt x="2767" y="73"/>
                  <a:pt x="2769" y="73"/>
                </a:cubicBezTo>
                <a:cubicBezTo>
                  <a:pt x="2769" y="108"/>
                  <a:pt x="2769" y="108"/>
                  <a:pt x="2769" y="108"/>
                </a:cubicBezTo>
                <a:cubicBezTo>
                  <a:pt x="2768" y="108"/>
                  <a:pt x="2765" y="107"/>
                  <a:pt x="2762" y="107"/>
                </a:cubicBezTo>
                <a:cubicBezTo>
                  <a:pt x="2757" y="106"/>
                  <a:pt x="2753" y="106"/>
                  <a:pt x="2748" y="106"/>
                </a:cubicBezTo>
                <a:cubicBezTo>
                  <a:pt x="2738" y="106"/>
                  <a:pt x="2728" y="108"/>
                  <a:pt x="2720" y="113"/>
                </a:cubicBezTo>
                <a:cubicBezTo>
                  <a:pt x="2711" y="117"/>
                  <a:pt x="2704" y="124"/>
                  <a:pt x="2699" y="131"/>
                </a:cubicBezTo>
                <a:cubicBezTo>
                  <a:pt x="2695" y="140"/>
                  <a:pt x="2692" y="149"/>
                  <a:pt x="2692" y="159"/>
                </a:cubicBezTo>
                <a:cubicBezTo>
                  <a:pt x="2692" y="303"/>
                  <a:pt x="2692" y="303"/>
                  <a:pt x="2692" y="303"/>
                </a:cubicBezTo>
                <a:cubicBezTo>
                  <a:pt x="2657" y="303"/>
                  <a:pt x="2657" y="303"/>
                  <a:pt x="2657" y="303"/>
                </a:cubicBezTo>
                <a:cubicBezTo>
                  <a:pt x="2657" y="76"/>
                  <a:pt x="2657" y="76"/>
                  <a:pt x="2657" y="76"/>
                </a:cubicBezTo>
                <a:cubicBezTo>
                  <a:pt x="2691" y="76"/>
                  <a:pt x="2691" y="76"/>
                  <a:pt x="2691" y="76"/>
                </a:cubicBezTo>
                <a:cubicBezTo>
                  <a:pt x="2691" y="110"/>
                  <a:pt x="2691" y="110"/>
                  <a:pt x="2691" y="110"/>
                </a:cubicBezTo>
                <a:cubicBezTo>
                  <a:pt x="2693" y="110"/>
                  <a:pt x="2693" y="110"/>
                  <a:pt x="2693" y="110"/>
                </a:cubicBezTo>
                <a:cubicBezTo>
                  <a:pt x="2697" y="98"/>
                  <a:pt x="2704" y="89"/>
                  <a:pt x="2715" y="83"/>
                </a:cubicBezTo>
                <a:cubicBezTo>
                  <a:pt x="2726" y="76"/>
                  <a:pt x="2738" y="72"/>
                  <a:pt x="2751" y="72"/>
                </a:cubicBezTo>
                <a:cubicBezTo>
                  <a:pt x="2754" y="72"/>
                  <a:pt x="2757" y="72"/>
                  <a:pt x="2761" y="72"/>
                </a:cubicBezTo>
                <a:close/>
                <a:moveTo>
                  <a:pt x="2563" y="231"/>
                </a:moveTo>
                <a:cubicBezTo>
                  <a:pt x="2557" y="243"/>
                  <a:pt x="2550" y="251"/>
                  <a:pt x="2541" y="258"/>
                </a:cubicBezTo>
                <a:cubicBezTo>
                  <a:pt x="2531" y="265"/>
                  <a:pt x="2519" y="268"/>
                  <a:pt x="2506" y="268"/>
                </a:cubicBezTo>
                <a:cubicBezTo>
                  <a:pt x="2492" y="268"/>
                  <a:pt x="2479" y="264"/>
                  <a:pt x="2470" y="257"/>
                </a:cubicBezTo>
                <a:cubicBezTo>
                  <a:pt x="2460" y="250"/>
                  <a:pt x="2453" y="242"/>
                  <a:pt x="2448" y="229"/>
                </a:cubicBezTo>
                <a:cubicBezTo>
                  <a:pt x="2443" y="217"/>
                  <a:pt x="2441" y="203"/>
                  <a:pt x="2441" y="187"/>
                </a:cubicBezTo>
                <a:cubicBezTo>
                  <a:pt x="2441" y="172"/>
                  <a:pt x="2443" y="158"/>
                  <a:pt x="2448" y="145"/>
                </a:cubicBezTo>
                <a:cubicBezTo>
                  <a:pt x="2453" y="132"/>
                  <a:pt x="2460" y="123"/>
                  <a:pt x="2470" y="115"/>
                </a:cubicBezTo>
                <a:cubicBezTo>
                  <a:pt x="2479" y="108"/>
                  <a:pt x="2491" y="104"/>
                  <a:pt x="2506" y="104"/>
                </a:cubicBezTo>
                <a:cubicBezTo>
                  <a:pt x="2519" y="104"/>
                  <a:pt x="2531" y="108"/>
                  <a:pt x="2541" y="115"/>
                </a:cubicBezTo>
                <a:cubicBezTo>
                  <a:pt x="2550" y="122"/>
                  <a:pt x="2558" y="131"/>
                  <a:pt x="2563" y="144"/>
                </a:cubicBezTo>
                <a:cubicBezTo>
                  <a:pt x="2567" y="157"/>
                  <a:pt x="2569" y="171"/>
                  <a:pt x="2569" y="187"/>
                </a:cubicBezTo>
                <a:cubicBezTo>
                  <a:pt x="2569" y="204"/>
                  <a:pt x="2567" y="218"/>
                  <a:pt x="2563" y="231"/>
                </a:cubicBezTo>
                <a:close/>
                <a:moveTo>
                  <a:pt x="2570" y="112"/>
                </a:moveTo>
                <a:cubicBezTo>
                  <a:pt x="2566" y="112"/>
                  <a:pt x="2566" y="112"/>
                  <a:pt x="2566" y="112"/>
                </a:cubicBezTo>
                <a:cubicBezTo>
                  <a:pt x="2564" y="108"/>
                  <a:pt x="2561" y="103"/>
                  <a:pt x="2556" y="97"/>
                </a:cubicBezTo>
                <a:cubicBezTo>
                  <a:pt x="2551" y="90"/>
                  <a:pt x="2544" y="85"/>
                  <a:pt x="2537" y="80"/>
                </a:cubicBezTo>
                <a:cubicBezTo>
                  <a:pt x="2528" y="75"/>
                  <a:pt x="2517" y="73"/>
                  <a:pt x="2501" y="73"/>
                </a:cubicBezTo>
                <a:cubicBezTo>
                  <a:pt x="2483" y="73"/>
                  <a:pt x="2467" y="78"/>
                  <a:pt x="2453" y="87"/>
                </a:cubicBezTo>
                <a:cubicBezTo>
                  <a:pt x="2438" y="97"/>
                  <a:pt x="2427" y="110"/>
                  <a:pt x="2419" y="128"/>
                </a:cubicBezTo>
                <a:cubicBezTo>
                  <a:pt x="2410" y="144"/>
                  <a:pt x="2407" y="165"/>
                  <a:pt x="2407" y="188"/>
                </a:cubicBezTo>
                <a:cubicBezTo>
                  <a:pt x="2407" y="212"/>
                  <a:pt x="2410" y="232"/>
                  <a:pt x="2419" y="248"/>
                </a:cubicBezTo>
                <a:cubicBezTo>
                  <a:pt x="2428" y="265"/>
                  <a:pt x="2438" y="277"/>
                  <a:pt x="2453" y="286"/>
                </a:cubicBezTo>
                <a:cubicBezTo>
                  <a:pt x="2467" y="294"/>
                  <a:pt x="2483" y="299"/>
                  <a:pt x="2501" y="299"/>
                </a:cubicBezTo>
                <a:cubicBezTo>
                  <a:pt x="2516" y="299"/>
                  <a:pt x="2527" y="297"/>
                  <a:pt x="2536" y="292"/>
                </a:cubicBezTo>
                <a:cubicBezTo>
                  <a:pt x="2544" y="287"/>
                  <a:pt x="2551" y="282"/>
                  <a:pt x="2556" y="275"/>
                </a:cubicBezTo>
                <a:cubicBezTo>
                  <a:pt x="2560" y="270"/>
                  <a:pt x="2564" y="265"/>
                  <a:pt x="2566" y="261"/>
                </a:cubicBezTo>
                <a:cubicBezTo>
                  <a:pt x="2569" y="261"/>
                  <a:pt x="2569" y="261"/>
                  <a:pt x="2569" y="261"/>
                </a:cubicBezTo>
                <a:cubicBezTo>
                  <a:pt x="2569" y="307"/>
                  <a:pt x="2569" y="307"/>
                  <a:pt x="2569" y="307"/>
                </a:cubicBezTo>
                <a:cubicBezTo>
                  <a:pt x="2569" y="325"/>
                  <a:pt x="2564" y="339"/>
                  <a:pt x="2551" y="348"/>
                </a:cubicBezTo>
                <a:cubicBezTo>
                  <a:pt x="2540" y="357"/>
                  <a:pt x="2525" y="361"/>
                  <a:pt x="2507" y="361"/>
                </a:cubicBezTo>
                <a:cubicBezTo>
                  <a:pt x="2494" y="361"/>
                  <a:pt x="2482" y="359"/>
                  <a:pt x="2475" y="356"/>
                </a:cubicBezTo>
                <a:cubicBezTo>
                  <a:pt x="2466" y="352"/>
                  <a:pt x="2459" y="346"/>
                  <a:pt x="2454" y="342"/>
                </a:cubicBezTo>
                <a:cubicBezTo>
                  <a:pt x="2450" y="336"/>
                  <a:pt x="2446" y="331"/>
                  <a:pt x="2443" y="327"/>
                </a:cubicBezTo>
                <a:cubicBezTo>
                  <a:pt x="2416" y="346"/>
                  <a:pt x="2416" y="346"/>
                  <a:pt x="2416" y="346"/>
                </a:cubicBezTo>
                <a:cubicBezTo>
                  <a:pt x="2421" y="355"/>
                  <a:pt x="2427" y="362"/>
                  <a:pt x="2434" y="369"/>
                </a:cubicBezTo>
                <a:cubicBezTo>
                  <a:pt x="2443" y="376"/>
                  <a:pt x="2453" y="382"/>
                  <a:pt x="2464" y="386"/>
                </a:cubicBezTo>
                <a:cubicBezTo>
                  <a:pt x="2476" y="390"/>
                  <a:pt x="2491" y="392"/>
                  <a:pt x="2507" y="392"/>
                </a:cubicBezTo>
                <a:cubicBezTo>
                  <a:pt x="2524" y="392"/>
                  <a:pt x="2541" y="389"/>
                  <a:pt x="2556" y="384"/>
                </a:cubicBezTo>
                <a:cubicBezTo>
                  <a:pt x="2570" y="378"/>
                  <a:pt x="2582" y="369"/>
                  <a:pt x="2590" y="356"/>
                </a:cubicBezTo>
                <a:cubicBezTo>
                  <a:pt x="2599" y="345"/>
                  <a:pt x="2603" y="328"/>
                  <a:pt x="2603" y="309"/>
                </a:cubicBezTo>
                <a:cubicBezTo>
                  <a:pt x="2603" y="76"/>
                  <a:pt x="2603" y="76"/>
                  <a:pt x="2603" y="76"/>
                </a:cubicBezTo>
                <a:cubicBezTo>
                  <a:pt x="2570" y="76"/>
                  <a:pt x="2570" y="76"/>
                  <a:pt x="2570" y="76"/>
                </a:cubicBezTo>
                <a:lnTo>
                  <a:pt x="2570" y="112"/>
                </a:lnTo>
                <a:close/>
                <a:moveTo>
                  <a:pt x="2225" y="233"/>
                </a:moveTo>
                <a:cubicBezTo>
                  <a:pt x="2220" y="245"/>
                  <a:pt x="2212" y="256"/>
                  <a:pt x="2203" y="264"/>
                </a:cubicBezTo>
                <a:cubicBezTo>
                  <a:pt x="2193" y="272"/>
                  <a:pt x="2180" y="275"/>
                  <a:pt x="2165" y="275"/>
                </a:cubicBezTo>
                <a:cubicBezTo>
                  <a:pt x="2150" y="275"/>
                  <a:pt x="2137" y="272"/>
                  <a:pt x="2127" y="264"/>
                </a:cubicBezTo>
                <a:cubicBezTo>
                  <a:pt x="2118" y="256"/>
                  <a:pt x="2110" y="245"/>
                  <a:pt x="2105" y="233"/>
                </a:cubicBezTo>
                <a:cubicBezTo>
                  <a:pt x="2100" y="219"/>
                  <a:pt x="2098" y="205"/>
                  <a:pt x="2098" y="190"/>
                </a:cubicBezTo>
                <a:cubicBezTo>
                  <a:pt x="2098" y="175"/>
                  <a:pt x="2100" y="160"/>
                  <a:pt x="2105" y="148"/>
                </a:cubicBezTo>
                <a:cubicBezTo>
                  <a:pt x="2110" y="134"/>
                  <a:pt x="2118" y="125"/>
                  <a:pt x="2127" y="116"/>
                </a:cubicBezTo>
                <a:cubicBezTo>
                  <a:pt x="2137" y="108"/>
                  <a:pt x="2150" y="104"/>
                  <a:pt x="2165" y="104"/>
                </a:cubicBezTo>
                <a:cubicBezTo>
                  <a:pt x="2180" y="104"/>
                  <a:pt x="2193" y="108"/>
                  <a:pt x="2203" y="116"/>
                </a:cubicBezTo>
                <a:cubicBezTo>
                  <a:pt x="2212" y="125"/>
                  <a:pt x="2220" y="134"/>
                  <a:pt x="2225" y="148"/>
                </a:cubicBezTo>
                <a:cubicBezTo>
                  <a:pt x="2230" y="160"/>
                  <a:pt x="2231" y="175"/>
                  <a:pt x="2231" y="190"/>
                </a:cubicBezTo>
                <a:cubicBezTo>
                  <a:pt x="2231" y="205"/>
                  <a:pt x="2230" y="219"/>
                  <a:pt x="2225" y="233"/>
                </a:cubicBezTo>
                <a:close/>
                <a:moveTo>
                  <a:pt x="2218" y="88"/>
                </a:moveTo>
                <a:cubicBezTo>
                  <a:pt x="2203" y="78"/>
                  <a:pt x="2186" y="73"/>
                  <a:pt x="2165" y="73"/>
                </a:cubicBezTo>
                <a:cubicBezTo>
                  <a:pt x="2145" y="73"/>
                  <a:pt x="2127" y="78"/>
                  <a:pt x="2112" y="88"/>
                </a:cubicBezTo>
                <a:cubicBezTo>
                  <a:pt x="2097" y="98"/>
                  <a:pt x="2085" y="111"/>
                  <a:pt x="2076" y="129"/>
                </a:cubicBezTo>
                <a:cubicBezTo>
                  <a:pt x="2068" y="146"/>
                  <a:pt x="2064" y="167"/>
                  <a:pt x="2064" y="190"/>
                </a:cubicBezTo>
                <a:cubicBezTo>
                  <a:pt x="2064" y="213"/>
                  <a:pt x="2068" y="234"/>
                  <a:pt x="2076" y="251"/>
                </a:cubicBezTo>
                <a:cubicBezTo>
                  <a:pt x="2085" y="269"/>
                  <a:pt x="2097" y="283"/>
                  <a:pt x="2112" y="292"/>
                </a:cubicBezTo>
                <a:cubicBezTo>
                  <a:pt x="2127" y="302"/>
                  <a:pt x="2145" y="307"/>
                  <a:pt x="2165" y="307"/>
                </a:cubicBezTo>
                <a:cubicBezTo>
                  <a:pt x="2186" y="307"/>
                  <a:pt x="2203" y="302"/>
                  <a:pt x="2218" y="292"/>
                </a:cubicBezTo>
                <a:cubicBezTo>
                  <a:pt x="2233" y="283"/>
                  <a:pt x="2245" y="269"/>
                  <a:pt x="2253" y="251"/>
                </a:cubicBezTo>
                <a:cubicBezTo>
                  <a:pt x="2262" y="234"/>
                  <a:pt x="2266" y="213"/>
                  <a:pt x="2266" y="190"/>
                </a:cubicBezTo>
                <a:cubicBezTo>
                  <a:pt x="2266" y="167"/>
                  <a:pt x="2262" y="146"/>
                  <a:pt x="2253" y="129"/>
                </a:cubicBezTo>
                <a:cubicBezTo>
                  <a:pt x="2245" y="111"/>
                  <a:pt x="2233" y="98"/>
                  <a:pt x="2218" y="88"/>
                </a:cubicBezTo>
                <a:close/>
                <a:moveTo>
                  <a:pt x="2030" y="270"/>
                </a:moveTo>
                <a:cubicBezTo>
                  <a:pt x="2037" y="301"/>
                  <a:pt x="2037" y="301"/>
                  <a:pt x="2037" y="301"/>
                </a:cubicBezTo>
                <a:cubicBezTo>
                  <a:pt x="2035" y="302"/>
                  <a:pt x="2031" y="303"/>
                  <a:pt x="2028" y="304"/>
                </a:cubicBezTo>
                <a:cubicBezTo>
                  <a:pt x="2023" y="305"/>
                  <a:pt x="2018" y="306"/>
                  <a:pt x="2011" y="306"/>
                </a:cubicBezTo>
                <a:cubicBezTo>
                  <a:pt x="2002" y="306"/>
                  <a:pt x="1992" y="303"/>
                  <a:pt x="1984" y="299"/>
                </a:cubicBezTo>
                <a:cubicBezTo>
                  <a:pt x="1974" y="295"/>
                  <a:pt x="1966" y="288"/>
                  <a:pt x="1961" y="279"/>
                </a:cubicBezTo>
                <a:cubicBezTo>
                  <a:pt x="1954" y="271"/>
                  <a:pt x="1951" y="260"/>
                  <a:pt x="1951" y="247"/>
                </a:cubicBezTo>
                <a:cubicBezTo>
                  <a:pt x="1951" y="105"/>
                  <a:pt x="1951" y="105"/>
                  <a:pt x="1951" y="105"/>
                </a:cubicBezTo>
                <a:cubicBezTo>
                  <a:pt x="1918" y="105"/>
                  <a:pt x="1918" y="105"/>
                  <a:pt x="1918" y="105"/>
                </a:cubicBezTo>
                <a:cubicBezTo>
                  <a:pt x="1918" y="76"/>
                  <a:pt x="1918" y="76"/>
                  <a:pt x="1918" y="76"/>
                </a:cubicBezTo>
                <a:cubicBezTo>
                  <a:pt x="1951" y="76"/>
                  <a:pt x="1951" y="76"/>
                  <a:pt x="1951" y="76"/>
                </a:cubicBezTo>
                <a:cubicBezTo>
                  <a:pt x="1951" y="22"/>
                  <a:pt x="1951" y="22"/>
                  <a:pt x="1951" y="22"/>
                </a:cubicBezTo>
                <a:cubicBezTo>
                  <a:pt x="1986" y="22"/>
                  <a:pt x="1986" y="22"/>
                  <a:pt x="1986" y="22"/>
                </a:cubicBezTo>
                <a:cubicBezTo>
                  <a:pt x="1986" y="76"/>
                  <a:pt x="1986" y="76"/>
                  <a:pt x="1986" y="76"/>
                </a:cubicBezTo>
                <a:cubicBezTo>
                  <a:pt x="2033" y="76"/>
                  <a:pt x="2033" y="76"/>
                  <a:pt x="2033" y="76"/>
                </a:cubicBezTo>
                <a:cubicBezTo>
                  <a:pt x="2033" y="105"/>
                  <a:pt x="2033" y="105"/>
                  <a:pt x="2033" y="105"/>
                </a:cubicBezTo>
                <a:cubicBezTo>
                  <a:pt x="1986" y="105"/>
                  <a:pt x="1986" y="105"/>
                  <a:pt x="1986" y="105"/>
                </a:cubicBezTo>
                <a:cubicBezTo>
                  <a:pt x="1986" y="238"/>
                  <a:pt x="1986" y="238"/>
                  <a:pt x="1986" y="238"/>
                </a:cubicBezTo>
                <a:cubicBezTo>
                  <a:pt x="1986" y="247"/>
                  <a:pt x="1986" y="255"/>
                  <a:pt x="1989" y="260"/>
                </a:cubicBezTo>
                <a:cubicBezTo>
                  <a:pt x="1992" y="265"/>
                  <a:pt x="1996" y="268"/>
                  <a:pt x="2001" y="270"/>
                </a:cubicBezTo>
                <a:cubicBezTo>
                  <a:pt x="2006" y="271"/>
                  <a:pt x="2010" y="272"/>
                  <a:pt x="2015" y="272"/>
                </a:cubicBezTo>
                <a:cubicBezTo>
                  <a:pt x="2019" y="272"/>
                  <a:pt x="2022" y="272"/>
                  <a:pt x="2025" y="271"/>
                </a:cubicBezTo>
                <a:lnTo>
                  <a:pt x="2030" y="270"/>
                </a:lnTo>
                <a:close/>
                <a:moveTo>
                  <a:pt x="1771" y="201"/>
                </a:moveTo>
                <a:cubicBezTo>
                  <a:pt x="1781" y="211"/>
                  <a:pt x="1785" y="223"/>
                  <a:pt x="1785" y="240"/>
                </a:cubicBezTo>
                <a:cubicBezTo>
                  <a:pt x="1785" y="252"/>
                  <a:pt x="1782" y="264"/>
                  <a:pt x="1775" y="274"/>
                </a:cubicBezTo>
                <a:cubicBezTo>
                  <a:pt x="1767" y="284"/>
                  <a:pt x="1757" y="292"/>
                  <a:pt x="1744" y="298"/>
                </a:cubicBezTo>
                <a:cubicBezTo>
                  <a:pt x="1731" y="304"/>
                  <a:pt x="1716" y="307"/>
                  <a:pt x="1698" y="307"/>
                </a:cubicBezTo>
                <a:cubicBezTo>
                  <a:pt x="1676" y="307"/>
                  <a:pt x="1657" y="302"/>
                  <a:pt x="1642" y="292"/>
                </a:cubicBezTo>
                <a:cubicBezTo>
                  <a:pt x="1628" y="283"/>
                  <a:pt x="1618" y="268"/>
                  <a:pt x="1614" y="248"/>
                </a:cubicBezTo>
                <a:cubicBezTo>
                  <a:pt x="1647" y="240"/>
                  <a:pt x="1647" y="240"/>
                  <a:pt x="1647" y="240"/>
                </a:cubicBezTo>
                <a:cubicBezTo>
                  <a:pt x="1650" y="252"/>
                  <a:pt x="1655" y="261"/>
                  <a:pt x="1664" y="268"/>
                </a:cubicBezTo>
                <a:cubicBezTo>
                  <a:pt x="1673" y="274"/>
                  <a:pt x="1684" y="276"/>
                  <a:pt x="1698" y="276"/>
                </a:cubicBezTo>
                <a:cubicBezTo>
                  <a:pt x="1714" y="276"/>
                  <a:pt x="1727" y="273"/>
                  <a:pt x="1736" y="266"/>
                </a:cubicBezTo>
                <a:cubicBezTo>
                  <a:pt x="1745" y="259"/>
                  <a:pt x="1750" y="251"/>
                  <a:pt x="1750" y="242"/>
                </a:cubicBezTo>
                <a:cubicBezTo>
                  <a:pt x="1750" y="233"/>
                  <a:pt x="1747" y="227"/>
                  <a:pt x="1742" y="221"/>
                </a:cubicBezTo>
                <a:cubicBezTo>
                  <a:pt x="1737" y="216"/>
                  <a:pt x="1728" y="212"/>
                  <a:pt x="1718" y="210"/>
                </a:cubicBezTo>
                <a:cubicBezTo>
                  <a:pt x="1680" y="201"/>
                  <a:pt x="1680" y="201"/>
                  <a:pt x="1680" y="201"/>
                </a:cubicBezTo>
                <a:cubicBezTo>
                  <a:pt x="1660" y="196"/>
                  <a:pt x="1645" y="188"/>
                  <a:pt x="1635" y="177"/>
                </a:cubicBezTo>
                <a:cubicBezTo>
                  <a:pt x="1626" y="167"/>
                  <a:pt x="1621" y="154"/>
                  <a:pt x="1621" y="139"/>
                </a:cubicBezTo>
                <a:cubicBezTo>
                  <a:pt x="1621" y="126"/>
                  <a:pt x="1625" y="114"/>
                  <a:pt x="1631" y="104"/>
                </a:cubicBezTo>
                <a:cubicBezTo>
                  <a:pt x="1639" y="95"/>
                  <a:pt x="1649" y="87"/>
                  <a:pt x="1661" y="81"/>
                </a:cubicBezTo>
                <a:cubicBezTo>
                  <a:pt x="1674" y="76"/>
                  <a:pt x="1687" y="73"/>
                  <a:pt x="1702" y="73"/>
                </a:cubicBezTo>
                <a:cubicBezTo>
                  <a:pt x="1725" y="73"/>
                  <a:pt x="1742" y="78"/>
                  <a:pt x="1755" y="88"/>
                </a:cubicBezTo>
                <a:cubicBezTo>
                  <a:pt x="1767" y="98"/>
                  <a:pt x="1776" y="110"/>
                  <a:pt x="1782" y="127"/>
                </a:cubicBezTo>
                <a:cubicBezTo>
                  <a:pt x="1751" y="135"/>
                  <a:pt x="1751" y="135"/>
                  <a:pt x="1751" y="135"/>
                </a:cubicBezTo>
                <a:cubicBezTo>
                  <a:pt x="1749" y="130"/>
                  <a:pt x="1746" y="125"/>
                  <a:pt x="1742" y="120"/>
                </a:cubicBezTo>
                <a:cubicBezTo>
                  <a:pt x="1739" y="115"/>
                  <a:pt x="1734" y="111"/>
                  <a:pt x="1727" y="108"/>
                </a:cubicBezTo>
                <a:cubicBezTo>
                  <a:pt x="1720" y="104"/>
                  <a:pt x="1713" y="103"/>
                  <a:pt x="1702" y="103"/>
                </a:cubicBezTo>
                <a:cubicBezTo>
                  <a:pt x="1689" y="103"/>
                  <a:pt x="1677" y="106"/>
                  <a:pt x="1669" y="112"/>
                </a:cubicBezTo>
                <a:cubicBezTo>
                  <a:pt x="1659" y="119"/>
                  <a:pt x="1655" y="127"/>
                  <a:pt x="1655" y="136"/>
                </a:cubicBezTo>
                <a:cubicBezTo>
                  <a:pt x="1655" y="145"/>
                  <a:pt x="1658" y="152"/>
                  <a:pt x="1664" y="157"/>
                </a:cubicBezTo>
                <a:cubicBezTo>
                  <a:pt x="1671" y="162"/>
                  <a:pt x="1680" y="167"/>
                  <a:pt x="1694" y="170"/>
                </a:cubicBezTo>
                <a:cubicBezTo>
                  <a:pt x="1726" y="178"/>
                  <a:pt x="1726" y="178"/>
                  <a:pt x="1726" y="178"/>
                </a:cubicBezTo>
                <a:cubicBezTo>
                  <a:pt x="1746" y="183"/>
                  <a:pt x="1762" y="190"/>
                  <a:pt x="1771" y="201"/>
                </a:cubicBezTo>
                <a:close/>
                <a:moveTo>
                  <a:pt x="1581" y="270"/>
                </a:moveTo>
                <a:cubicBezTo>
                  <a:pt x="1588" y="301"/>
                  <a:pt x="1588" y="301"/>
                  <a:pt x="1588" y="301"/>
                </a:cubicBezTo>
                <a:cubicBezTo>
                  <a:pt x="1586" y="302"/>
                  <a:pt x="1583" y="303"/>
                  <a:pt x="1579" y="304"/>
                </a:cubicBezTo>
                <a:cubicBezTo>
                  <a:pt x="1574" y="305"/>
                  <a:pt x="1569" y="306"/>
                  <a:pt x="1563" y="306"/>
                </a:cubicBezTo>
                <a:cubicBezTo>
                  <a:pt x="1553" y="306"/>
                  <a:pt x="1543" y="303"/>
                  <a:pt x="1534" y="299"/>
                </a:cubicBezTo>
                <a:cubicBezTo>
                  <a:pt x="1525" y="295"/>
                  <a:pt x="1518" y="288"/>
                  <a:pt x="1511" y="279"/>
                </a:cubicBezTo>
                <a:cubicBezTo>
                  <a:pt x="1505" y="271"/>
                  <a:pt x="1502" y="260"/>
                  <a:pt x="1502" y="247"/>
                </a:cubicBezTo>
                <a:cubicBezTo>
                  <a:pt x="1502" y="105"/>
                  <a:pt x="1502" y="105"/>
                  <a:pt x="1502" y="105"/>
                </a:cubicBezTo>
                <a:cubicBezTo>
                  <a:pt x="1469" y="105"/>
                  <a:pt x="1469" y="105"/>
                  <a:pt x="1469" y="105"/>
                </a:cubicBezTo>
                <a:cubicBezTo>
                  <a:pt x="1469" y="76"/>
                  <a:pt x="1469" y="76"/>
                  <a:pt x="1469" y="76"/>
                </a:cubicBezTo>
                <a:cubicBezTo>
                  <a:pt x="1502" y="76"/>
                  <a:pt x="1502" y="76"/>
                  <a:pt x="1502" y="76"/>
                </a:cubicBezTo>
                <a:cubicBezTo>
                  <a:pt x="1502" y="22"/>
                  <a:pt x="1502" y="22"/>
                  <a:pt x="1502" y="22"/>
                </a:cubicBezTo>
                <a:cubicBezTo>
                  <a:pt x="1537" y="22"/>
                  <a:pt x="1537" y="22"/>
                  <a:pt x="1537" y="22"/>
                </a:cubicBezTo>
                <a:cubicBezTo>
                  <a:pt x="1537" y="76"/>
                  <a:pt x="1537" y="76"/>
                  <a:pt x="1537" y="76"/>
                </a:cubicBezTo>
                <a:cubicBezTo>
                  <a:pt x="1584" y="76"/>
                  <a:pt x="1584" y="76"/>
                  <a:pt x="1584" y="76"/>
                </a:cubicBezTo>
                <a:cubicBezTo>
                  <a:pt x="1584" y="105"/>
                  <a:pt x="1584" y="105"/>
                  <a:pt x="1584" y="105"/>
                </a:cubicBezTo>
                <a:cubicBezTo>
                  <a:pt x="1537" y="105"/>
                  <a:pt x="1537" y="105"/>
                  <a:pt x="1537" y="105"/>
                </a:cubicBezTo>
                <a:cubicBezTo>
                  <a:pt x="1537" y="238"/>
                  <a:pt x="1537" y="238"/>
                  <a:pt x="1537" y="238"/>
                </a:cubicBezTo>
                <a:cubicBezTo>
                  <a:pt x="1537" y="247"/>
                  <a:pt x="1538" y="255"/>
                  <a:pt x="1541" y="260"/>
                </a:cubicBezTo>
                <a:cubicBezTo>
                  <a:pt x="1543" y="265"/>
                  <a:pt x="1547" y="268"/>
                  <a:pt x="1552" y="270"/>
                </a:cubicBezTo>
                <a:cubicBezTo>
                  <a:pt x="1556" y="271"/>
                  <a:pt x="1561" y="272"/>
                  <a:pt x="1566" y="272"/>
                </a:cubicBezTo>
                <a:cubicBezTo>
                  <a:pt x="1570" y="272"/>
                  <a:pt x="1573" y="272"/>
                  <a:pt x="1575" y="271"/>
                </a:cubicBezTo>
                <a:lnTo>
                  <a:pt x="1581" y="270"/>
                </a:lnTo>
                <a:close/>
                <a:moveTo>
                  <a:pt x="1424" y="110"/>
                </a:moveTo>
                <a:cubicBezTo>
                  <a:pt x="1430" y="123"/>
                  <a:pt x="1432" y="140"/>
                  <a:pt x="1432" y="159"/>
                </a:cubicBezTo>
                <a:cubicBezTo>
                  <a:pt x="1432" y="303"/>
                  <a:pt x="1432" y="303"/>
                  <a:pt x="1432" y="303"/>
                </a:cubicBezTo>
                <a:cubicBezTo>
                  <a:pt x="1399" y="303"/>
                  <a:pt x="1399" y="303"/>
                  <a:pt x="1399" y="303"/>
                </a:cubicBezTo>
                <a:cubicBezTo>
                  <a:pt x="1399" y="160"/>
                  <a:pt x="1399" y="160"/>
                  <a:pt x="1399" y="160"/>
                </a:cubicBezTo>
                <a:cubicBezTo>
                  <a:pt x="1399" y="143"/>
                  <a:pt x="1394" y="129"/>
                  <a:pt x="1385" y="119"/>
                </a:cubicBezTo>
                <a:cubicBezTo>
                  <a:pt x="1376" y="109"/>
                  <a:pt x="1364" y="104"/>
                  <a:pt x="1347" y="104"/>
                </a:cubicBezTo>
                <a:cubicBezTo>
                  <a:pt x="1337" y="104"/>
                  <a:pt x="1327" y="106"/>
                  <a:pt x="1319" y="111"/>
                </a:cubicBezTo>
                <a:cubicBezTo>
                  <a:pt x="1310" y="116"/>
                  <a:pt x="1303" y="123"/>
                  <a:pt x="1298" y="132"/>
                </a:cubicBezTo>
                <a:cubicBezTo>
                  <a:pt x="1293" y="142"/>
                  <a:pt x="1291" y="153"/>
                  <a:pt x="1291" y="167"/>
                </a:cubicBezTo>
                <a:cubicBezTo>
                  <a:pt x="1291" y="303"/>
                  <a:pt x="1291" y="303"/>
                  <a:pt x="1291" y="303"/>
                </a:cubicBezTo>
                <a:cubicBezTo>
                  <a:pt x="1256" y="303"/>
                  <a:pt x="1256" y="303"/>
                  <a:pt x="1256" y="303"/>
                </a:cubicBezTo>
                <a:cubicBezTo>
                  <a:pt x="1256" y="76"/>
                  <a:pt x="1256" y="76"/>
                  <a:pt x="1256" y="76"/>
                </a:cubicBezTo>
                <a:cubicBezTo>
                  <a:pt x="1290" y="76"/>
                  <a:pt x="1290" y="76"/>
                  <a:pt x="1290" y="76"/>
                </a:cubicBezTo>
                <a:cubicBezTo>
                  <a:pt x="1290" y="111"/>
                  <a:pt x="1290" y="111"/>
                  <a:pt x="1290" y="111"/>
                </a:cubicBezTo>
                <a:cubicBezTo>
                  <a:pt x="1293" y="111"/>
                  <a:pt x="1293" y="111"/>
                  <a:pt x="1293" y="111"/>
                </a:cubicBezTo>
                <a:cubicBezTo>
                  <a:pt x="1297" y="99"/>
                  <a:pt x="1305" y="90"/>
                  <a:pt x="1317" y="84"/>
                </a:cubicBezTo>
                <a:cubicBezTo>
                  <a:pt x="1327" y="76"/>
                  <a:pt x="1341" y="73"/>
                  <a:pt x="1358" y="73"/>
                </a:cubicBezTo>
                <a:cubicBezTo>
                  <a:pt x="1372" y="73"/>
                  <a:pt x="1386" y="76"/>
                  <a:pt x="1397" y="82"/>
                </a:cubicBezTo>
                <a:cubicBezTo>
                  <a:pt x="1408" y="88"/>
                  <a:pt x="1417" y="98"/>
                  <a:pt x="1424" y="110"/>
                </a:cubicBezTo>
                <a:close/>
                <a:moveTo>
                  <a:pt x="1052" y="170"/>
                </a:moveTo>
                <a:cubicBezTo>
                  <a:pt x="1052" y="160"/>
                  <a:pt x="1054" y="150"/>
                  <a:pt x="1058" y="141"/>
                </a:cubicBezTo>
                <a:cubicBezTo>
                  <a:pt x="1064" y="130"/>
                  <a:pt x="1072" y="121"/>
                  <a:pt x="1081" y="114"/>
                </a:cubicBezTo>
                <a:cubicBezTo>
                  <a:pt x="1092" y="107"/>
                  <a:pt x="1103" y="104"/>
                  <a:pt x="1117" y="104"/>
                </a:cubicBezTo>
                <a:cubicBezTo>
                  <a:pt x="1129" y="104"/>
                  <a:pt x="1140" y="107"/>
                  <a:pt x="1149" y="113"/>
                </a:cubicBezTo>
                <a:cubicBezTo>
                  <a:pt x="1158" y="119"/>
                  <a:pt x="1165" y="127"/>
                  <a:pt x="1170" y="136"/>
                </a:cubicBezTo>
                <a:cubicBezTo>
                  <a:pt x="1175" y="147"/>
                  <a:pt x="1178" y="158"/>
                  <a:pt x="1178" y="170"/>
                </a:cubicBezTo>
                <a:lnTo>
                  <a:pt x="1052" y="170"/>
                </a:lnTo>
                <a:close/>
                <a:moveTo>
                  <a:pt x="1182" y="98"/>
                </a:moveTo>
                <a:cubicBezTo>
                  <a:pt x="1173" y="88"/>
                  <a:pt x="1163" y="83"/>
                  <a:pt x="1151" y="79"/>
                </a:cubicBezTo>
                <a:cubicBezTo>
                  <a:pt x="1140" y="75"/>
                  <a:pt x="1128" y="73"/>
                  <a:pt x="1117" y="73"/>
                </a:cubicBezTo>
                <a:cubicBezTo>
                  <a:pt x="1097" y="73"/>
                  <a:pt x="1079" y="78"/>
                  <a:pt x="1064" y="88"/>
                </a:cubicBezTo>
                <a:cubicBezTo>
                  <a:pt x="1049" y="98"/>
                  <a:pt x="1037" y="112"/>
                  <a:pt x="1029" y="129"/>
                </a:cubicBezTo>
                <a:cubicBezTo>
                  <a:pt x="1021" y="147"/>
                  <a:pt x="1016" y="168"/>
                  <a:pt x="1016" y="191"/>
                </a:cubicBezTo>
                <a:cubicBezTo>
                  <a:pt x="1016" y="214"/>
                  <a:pt x="1021" y="235"/>
                  <a:pt x="1029" y="252"/>
                </a:cubicBezTo>
                <a:cubicBezTo>
                  <a:pt x="1037" y="270"/>
                  <a:pt x="1050" y="284"/>
                  <a:pt x="1065" y="292"/>
                </a:cubicBezTo>
                <a:cubicBezTo>
                  <a:pt x="1080" y="302"/>
                  <a:pt x="1098" y="307"/>
                  <a:pt x="1120" y="307"/>
                </a:cubicBezTo>
                <a:cubicBezTo>
                  <a:pt x="1135" y="307"/>
                  <a:pt x="1149" y="305"/>
                  <a:pt x="1161" y="300"/>
                </a:cubicBezTo>
                <a:cubicBezTo>
                  <a:pt x="1173" y="295"/>
                  <a:pt x="1184" y="288"/>
                  <a:pt x="1191" y="279"/>
                </a:cubicBezTo>
                <a:cubicBezTo>
                  <a:pt x="1200" y="272"/>
                  <a:pt x="1206" y="261"/>
                  <a:pt x="1208" y="250"/>
                </a:cubicBezTo>
                <a:cubicBezTo>
                  <a:pt x="1176" y="241"/>
                  <a:pt x="1176" y="241"/>
                  <a:pt x="1176" y="241"/>
                </a:cubicBezTo>
                <a:cubicBezTo>
                  <a:pt x="1173" y="248"/>
                  <a:pt x="1169" y="255"/>
                  <a:pt x="1163" y="260"/>
                </a:cubicBezTo>
                <a:cubicBezTo>
                  <a:pt x="1158" y="266"/>
                  <a:pt x="1152" y="270"/>
                  <a:pt x="1144" y="272"/>
                </a:cubicBezTo>
                <a:cubicBezTo>
                  <a:pt x="1138" y="274"/>
                  <a:pt x="1129" y="275"/>
                  <a:pt x="1120" y="275"/>
                </a:cubicBezTo>
                <a:cubicBezTo>
                  <a:pt x="1106" y="275"/>
                  <a:pt x="1095" y="273"/>
                  <a:pt x="1084" y="267"/>
                </a:cubicBezTo>
                <a:cubicBezTo>
                  <a:pt x="1074" y="260"/>
                  <a:pt x="1065" y="251"/>
                  <a:pt x="1059" y="240"/>
                </a:cubicBezTo>
                <a:cubicBezTo>
                  <a:pt x="1054" y="229"/>
                  <a:pt x="1052" y="216"/>
                  <a:pt x="1051" y="201"/>
                </a:cubicBezTo>
                <a:cubicBezTo>
                  <a:pt x="1212" y="201"/>
                  <a:pt x="1212" y="201"/>
                  <a:pt x="1212" y="201"/>
                </a:cubicBezTo>
                <a:cubicBezTo>
                  <a:pt x="1212" y="186"/>
                  <a:pt x="1212" y="186"/>
                  <a:pt x="1212" y="186"/>
                </a:cubicBezTo>
                <a:cubicBezTo>
                  <a:pt x="1212" y="165"/>
                  <a:pt x="1209" y="147"/>
                  <a:pt x="1204" y="132"/>
                </a:cubicBezTo>
                <a:cubicBezTo>
                  <a:pt x="1199" y="118"/>
                  <a:pt x="1191" y="107"/>
                  <a:pt x="1182" y="98"/>
                </a:cubicBezTo>
                <a:close/>
                <a:moveTo>
                  <a:pt x="953" y="92"/>
                </a:moveTo>
                <a:cubicBezTo>
                  <a:pt x="966" y="104"/>
                  <a:pt x="972" y="124"/>
                  <a:pt x="972" y="151"/>
                </a:cubicBezTo>
                <a:cubicBezTo>
                  <a:pt x="972" y="303"/>
                  <a:pt x="972" y="303"/>
                  <a:pt x="972" y="303"/>
                </a:cubicBezTo>
                <a:cubicBezTo>
                  <a:pt x="938" y="303"/>
                  <a:pt x="938" y="303"/>
                  <a:pt x="938" y="303"/>
                </a:cubicBezTo>
                <a:cubicBezTo>
                  <a:pt x="938" y="151"/>
                  <a:pt x="938" y="151"/>
                  <a:pt x="938" y="151"/>
                </a:cubicBezTo>
                <a:cubicBezTo>
                  <a:pt x="938" y="134"/>
                  <a:pt x="934" y="122"/>
                  <a:pt x="924" y="115"/>
                </a:cubicBezTo>
                <a:cubicBezTo>
                  <a:pt x="916" y="108"/>
                  <a:pt x="905" y="104"/>
                  <a:pt x="893" y="104"/>
                </a:cubicBezTo>
                <a:cubicBezTo>
                  <a:pt x="877" y="104"/>
                  <a:pt x="865" y="109"/>
                  <a:pt x="856" y="119"/>
                </a:cubicBezTo>
                <a:cubicBezTo>
                  <a:pt x="848" y="129"/>
                  <a:pt x="844" y="140"/>
                  <a:pt x="844" y="155"/>
                </a:cubicBezTo>
                <a:cubicBezTo>
                  <a:pt x="844" y="303"/>
                  <a:pt x="844" y="303"/>
                  <a:pt x="844" y="303"/>
                </a:cubicBezTo>
                <a:cubicBezTo>
                  <a:pt x="808" y="303"/>
                  <a:pt x="808" y="303"/>
                  <a:pt x="808" y="303"/>
                </a:cubicBezTo>
                <a:cubicBezTo>
                  <a:pt x="808" y="147"/>
                  <a:pt x="808" y="147"/>
                  <a:pt x="808" y="147"/>
                </a:cubicBezTo>
                <a:cubicBezTo>
                  <a:pt x="808" y="134"/>
                  <a:pt x="805" y="124"/>
                  <a:pt x="796" y="116"/>
                </a:cubicBezTo>
                <a:cubicBezTo>
                  <a:pt x="788" y="108"/>
                  <a:pt x="778" y="104"/>
                  <a:pt x="764" y="104"/>
                </a:cubicBezTo>
                <a:cubicBezTo>
                  <a:pt x="756" y="104"/>
                  <a:pt x="747" y="106"/>
                  <a:pt x="740" y="111"/>
                </a:cubicBezTo>
                <a:cubicBezTo>
                  <a:pt x="732" y="116"/>
                  <a:pt x="726" y="123"/>
                  <a:pt x="721" y="131"/>
                </a:cubicBezTo>
                <a:cubicBezTo>
                  <a:pt x="717" y="140"/>
                  <a:pt x="714" y="150"/>
                  <a:pt x="714" y="160"/>
                </a:cubicBezTo>
                <a:cubicBezTo>
                  <a:pt x="714" y="303"/>
                  <a:pt x="714" y="303"/>
                  <a:pt x="714" y="303"/>
                </a:cubicBezTo>
                <a:cubicBezTo>
                  <a:pt x="680" y="303"/>
                  <a:pt x="680" y="303"/>
                  <a:pt x="680" y="303"/>
                </a:cubicBezTo>
                <a:cubicBezTo>
                  <a:pt x="680" y="76"/>
                  <a:pt x="680" y="76"/>
                  <a:pt x="680" y="76"/>
                </a:cubicBezTo>
                <a:cubicBezTo>
                  <a:pt x="713" y="76"/>
                  <a:pt x="713" y="76"/>
                  <a:pt x="713" y="76"/>
                </a:cubicBezTo>
                <a:cubicBezTo>
                  <a:pt x="713" y="111"/>
                  <a:pt x="713" y="111"/>
                  <a:pt x="713" y="111"/>
                </a:cubicBezTo>
                <a:cubicBezTo>
                  <a:pt x="716" y="111"/>
                  <a:pt x="716" y="111"/>
                  <a:pt x="716" y="111"/>
                </a:cubicBezTo>
                <a:cubicBezTo>
                  <a:pt x="720" y="99"/>
                  <a:pt x="728" y="89"/>
                  <a:pt x="739" y="83"/>
                </a:cubicBezTo>
                <a:cubicBezTo>
                  <a:pt x="749" y="76"/>
                  <a:pt x="762" y="73"/>
                  <a:pt x="776" y="73"/>
                </a:cubicBezTo>
                <a:cubicBezTo>
                  <a:pt x="790" y="73"/>
                  <a:pt x="803" y="76"/>
                  <a:pt x="812" y="83"/>
                </a:cubicBezTo>
                <a:cubicBezTo>
                  <a:pt x="822" y="89"/>
                  <a:pt x="830" y="99"/>
                  <a:pt x="835" y="111"/>
                </a:cubicBezTo>
                <a:cubicBezTo>
                  <a:pt x="838" y="111"/>
                  <a:pt x="838" y="111"/>
                  <a:pt x="838" y="111"/>
                </a:cubicBezTo>
                <a:cubicBezTo>
                  <a:pt x="844" y="99"/>
                  <a:pt x="852" y="90"/>
                  <a:pt x="863" y="83"/>
                </a:cubicBezTo>
                <a:cubicBezTo>
                  <a:pt x="875" y="76"/>
                  <a:pt x="889" y="73"/>
                  <a:pt x="904" y="73"/>
                </a:cubicBezTo>
                <a:cubicBezTo>
                  <a:pt x="924" y="73"/>
                  <a:pt x="941" y="79"/>
                  <a:pt x="953" y="92"/>
                </a:cubicBezTo>
                <a:close/>
                <a:moveTo>
                  <a:pt x="606" y="76"/>
                </a:moveTo>
                <a:cubicBezTo>
                  <a:pt x="643" y="76"/>
                  <a:pt x="643" y="76"/>
                  <a:pt x="643" y="76"/>
                </a:cubicBezTo>
                <a:cubicBezTo>
                  <a:pt x="548" y="336"/>
                  <a:pt x="548" y="336"/>
                  <a:pt x="548" y="336"/>
                </a:cubicBezTo>
                <a:cubicBezTo>
                  <a:pt x="544" y="347"/>
                  <a:pt x="539" y="356"/>
                  <a:pt x="533" y="364"/>
                </a:cubicBezTo>
                <a:cubicBezTo>
                  <a:pt x="526" y="372"/>
                  <a:pt x="519" y="378"/>
                  <a:pt x="511" y="382"/>
                </a:cubicBezTo>
                <a:cubicBezTo>
                  <a:pt x="502" y="386"/>
                  <a:pt x="493" y="387"/>
                  <a:pt x="483" y="387"/>
                </a:cubicBezTo>
                <a:cubicBezTo>
                  <a:pt x="477" y="387"/>
                  <a:pt x="472" y="387"/>
                  <a:pt x="467" y="386"/>
                </a:cubicBezTo>
                <a:cubicBezTo>
                  <a:pt x="463" y="385"/>
                  <a:pt x="459" y="385"/>
                  <a:pt x="458" y="384"/>
                </a:cubicBezTo>
                <a:cubicBezTo>
                  <a:pt x="467" y="353"/>
                  <a:pt x="467" y="353"/>
                  <a:pt x="467" y="353"/>
                </a:cubicBezTo>
                <a:cubicBezTo>
                  <a:pt x="474" y="355"/>
                  <a:pt x="482" y="356"/>
                  <a:pt x="489" y="356"/>
                </a:cubicBezTo>
                <a:cubicBezTo>
                  <a:pt x="495" y="355"/>
                  <a:pt x="500" y="352"/>
                  <a:pt x="506" y="346"/>
                </a:cubicBezTo>
                <a:cubicBezTo>
                  <a:pt x="511" y="341"/>
                  <a:pt x="516" y="333"/>
                  <a:pt x="519" y="321"/>
                </a:cubicBezTo>
                <a:cubicBezTo>
                  <a:pt x="526" y="304"/>
                  <a:pt x="526" y="304"/>
                  <a:pt x="526" y="304"/>
                </a:cubicBezTo>
                <a:cubicBezTo>
                  <a:pt x="443" y="76"/>
                  <a:pt x="443" y="76"/>
                  <a:pt x="443" y="76"/>
                </a:cubicBezTo>
                <a:cubicBezTo>
                  <a:pt x="480" y="76"/>
                  <a:pt x="480" y="76"/>
                  <a:pt x="480" y="76"/>
                </a:cubicBezTo>
                <a:cubicBezTo>
                  <a:pt x="541" y="256"/>
                  <a:pt x="541" y="256"/>
                  <a:pt x="541" y="256"/>
                </a:cubicBezTo>
                <a:cubicBezTo>
                  <a:pt x="544" y="256"/>
                  <a:pt x="544" y="256"/>
                  <a:pt x="544" y="256"/>
                </a:cubicBezTo>
                <a:lnTo>
                  <a:pt x="606" y="76"/>
                </a:lnTo>
                <a:close/>
                <a:moveTo>
                  <a:pt x="380" y="220"/>
                </a:moveTo>
                <a:cubicBezTo>
                  <a:pt x="380" y="230"/>
                  <a:pt x="378" y="239"/>
                  <a:pt x="373" y="247"/>
                </a:cubicBezTo>
                <a:cubicBezTo>
                  <a:pt x="368" y="256"/>
                  <a:pt x="361" y="263"/>
                  <a:pt x="351" y="269"/>
                </a:cubicBezTo>
                <a:cubicBezTo>
                  <a:pt x="342" y="274"/>
                  <a:pt x="331" y="276"/>
                  <a:pt x="318" y="276"/>
                </a:cubicBezTo>
                <a:cubicBezTo>
                  <a:pt x="303" y="276"/>
                  <a:pt x="293" y="274"/>
                  <a:pt x="283" y="267"/>
                </a:cubicBezTo>
                <a:cubicBezTo>
                  <a:pt x="275" y="261"/>
                  <a:pt x="271" y="252"/>
                  <a:pt x="271" y="240"/>
                </a:cubicBezTo>
                <a:cubicBezTo>
                  <a:pt x="271" y="231"/>
                  <a:pt x="273" y="224"/>
                  <a:pt x="277" y="219"/>
                </a:cubicBezTo>
                <a:cubicBezTo>
                  <a:pt x="282" y="213"/>
                  <a:pt x="288" y="210"/>
                  <a:pt x="296" y="207"/>
                </a:cubicBezTo>
                <a:cubicBezTo>
                  <a:pt x="303" y="204"/>
                  <a:pt x="312" y="202"/>
                  <a:pt x="320" y="201"/>
                </a:cubicBezTo>
                <a:cubicBezTo>
                  <a:pt x="324" y="201"/>
                  <a:pt x="329" y="201"/>
                  <a:pt x="335" y="200"/>
                </a:cubicBezTo>
                <a:cubicBezTo>
                  <a:pt x="341" y="199"/>
                  <a:pt x="347" y="198"/>
                  <a:pt x="354" y="197"/>
                </a:cubicBezTo>
                <a:cubicBezTo>
                  <a:pt x="360" y="196"/>
                  <a:pt x="365" y="195"/>
                  <a:pt x="370" y="194"/>
                </a:cubicBezTo>
                <a:cubicBezTo>
                  <a:pt x="375" y="192"/>
                  <a:pt x="379" y="190"/>
                  <a:pt x="380" y="189"/>
                </a:cubicBezTo>
                <a:lnTo>
                  <a:pt x="380" y="220"/>
                </a:lnTo>
                <a:close/>
                <a:moveTo>
                  <a:pt x="384" y="86"/>
                </a:moveTo>
                <a:cubicBezTo>
                  <a:pt x="375" y="81"/>
                  <a:pt x="365" y="77"/>
                  <a:pt x="357" y="75"/>
                </a:cubicBezTo>
                <a:cubicBezTo>
                  <a:pt x="347" y="74"/>
                  <a:pt x="339" y="73"/>
                  <a:pt x="332" y="73"/>
                </a:cubicBezTo>
                <a:cubicBezTo>
                  <a:pt x="320" y="73"/>
                  <a:pt x="309" y="74"/>
                  <a:pt x="297" y="78"/>
                </a:cubicBezTo>
                <a:cubicBezTo>
                  <a:pt x="286" y="81"/>
                  <a:pt x="275" y="86"/>
                  <a:pt x="266" y="94"/>
                </a:cubicBezTo>
                <a:cubicBezTo>
                  <a:pt x="256" y="101"/>
                  <a:pt x="248" y="112"/>
                  <a:pt x="242" y="126"/>
                </a:cubicBezTo>
                <a:cubicBezTo>
                  <a:pt x="275" y="137"/>
                  <a:pt x="275" y="137"/>
                  <a:pt x="275" y="137"/>
                </a:cubicBezTo>
                <a:cubicBezTo>
                  <a:pt x="278" y="129"/>
                  <a:pt x="285" y="122"/>
                  <a:pt x="295" y="115"/>
                </a:cubicBezTo>
                <a:cubicBezTo>
                  <a:pt x="304" y="107"/>
                  <a:pt x="317" y="103"/>
                  <a:pt x="333" y="103"/>
                </a:cubicBezTo>
                <a:cubicBezTo>
                  <a:pt x="348" y="103"/>
                  <a:pt x="361" y="107"/>
                  <a:pt x="368" y="116"/>
                </a:cubicBezTo>
                <a:cubicBezTo>
                  <a:pt x="376" y="124"/>
                  <a:pt x="380" y="135"/>
                  <a:pt x="380" y="150"/>
                </a:cubicBezTo>
                <a:cubicBezTo>
                  <a:pt x="380" y="151"/>
                  <a:pt x="380" y="151"/>
                  <a:pt x="380" y="151"/>
                </a:cubicBezTo>
                <a:cubicBezTo>
                  <a:pt x="380" y="157"/>
                  <a:pt x="378" y="160"/>
                  <a:pt x="374" y="163"/>
                </a:cubicBezTo>
                <a:cubicBezTo>
                  <a:pt x="370" y="165"/>
                  <a:pt x="363" y="167"/>
                  <a:pt x="356" y="168"/>
                </a:cubicBezTo>
                <a:cubicBezTo>
                  <a:pt x="347" y="169"/>
                  <a:pt x="336" y="170"/>
                  <a:pt x="322" y="171"/>
                </a:cubicBezTo>
                <a:cubicBezTo>
                  <a:pt x="312" y="172"/>
                  <a:pt x="302" y="174"/>
                  <a:pt x="292" y="177"/>
                </a:cubicBezTo>
                <a:cubicBezTo>
                  <a:pt x="281" y="179"/>
                  <a:pt x="272" y="183"/>
                  <a:pt x="264" y="187"/>
                </a:cubicBezTo>
                <a:cubicBezTo>
                  <a:pt x="255" y="192"/>
                  <a:pt x="249" y="199"/>
                  <a:pt x="244" y="206"/>
                </a:cubicBezTo>
                <a:cubicBezTo>
                  <a:pt x="238" y="214"/>
                  <a:pt x="236" y="225"/>
                  <a:pt x="236" y="238"/>
                </a:cubicBezTo>
                <a:cubicBezTo>
                  <a:pt x="236" y="253"/>
                  <a:pt x="239" y="266"/>
                  <a:pt x="246" y="275"/>
                </a:cubicBezTo>
                <a:cubicBezTo>
                  <a:pt x="252" y="286"/>
                  <a:pt x="262" y="294"/>
                  <a:pt x="274" y="300"/>
                </a:cubicBezTo>
                <a:cubicBezTo>
                  <a:pt x="285" y="305"/>
                  <a:pt x="297" y="308"/>
                  <a:pt x="312" y="308"/>
                </a:cubicBezTo>
                <a:cubicBezTo>
                  <a:pt x="325" y="308"/>
                  <a:pt x="336" y="306"/>
                  <a:pt x="345" y="302"/>
                </a:cubicBezTo>
                <a:cubicBezTo>
                  <a:pt x="354" y="298"/>
                  <a:pt x="361" y="293"/>
                  <a:pt x="366" y="287"/>
                </a:cubicBezTo>
                <a:cubicBezTo>
                  <a:pt x="372" y="283"/>
                  <a:pt x="376" y="276"/>
                  <a:pt x="378" y="272"/>
                </a:cubicBezTo>
                <a:cubicBezTo>
                  <a:pt x="380" y="272"/>
                  <a:pt x="380" y="272"/>
                  <a:pt x="380" y="272"/>
                </a:cubicBezTo>
                <a:cubicBezTo>
                  <a:pt x="380" y="303"/>
                  <a:pt x="380" y="303"/>
                  <a:pt x="380" y="303"/>
                </a:cubicBezTo>
                <a:cubicBezTo>
                  <a:pt x="414" y="303"/>
                  <a:pt x="414" y="303"/>
                  <a:pt x="414" y="303"/>
                </a:cubicBezTo>
                <a:cubicBezTo>
                  <a:pt x="414" y="153"/>
                  <a:pt x="414" y="153"/>
                  <a:pt x="414" y="153"/>
                </a:cubicBezTo>
                <a:cubicBezTo>
                  <a:pt x="414" y="135"/>
                  <a:pt x="411" y="121"/>
                  <a:pt x="406" y="110"/>
                </a:cubicBezTo>
                <a:cubicBezTo>
                  <a:pt x="400" y="99"/>
                  <a:pt x="392" y="92"/>
                  <a:pt x="384" y="86"/>
                </a:cubicBezTo>
                <a:close/>
                <a:moveTo>
                  <a:pt x="159" y="129"/>
                </a:moveTo>
                <a:cubicBezTo>
                  <a:pt x="155" y="139"/>
                  <a:pt x="147" y="145"/>
                  <a:pt x="138" y="151"/>
                </a:cubicBezTo>
                <a:cubicBezTo>
                  <a:pt x="128" y="157"/>
                  <a:pt x="116" y="160"/>
                  <a:pt x="99" y="160"/>
                </a:cubicBezTo>
                <a:cubicBezTo>
                  <a:pt x="35" y="160"/>
                  <a:pt x="35" y="160"/>
                  <a:pt x="35" y="160"/>
                </a:cubicBezTo>
                <a:cubicBezTo>
                  <a:pt x="35" y="33"/>
                  <a:pt x="35" y="33"/>
                  <a:pt x="35" y="33"/>
                </a:cubicBezTo>
                <a:cubicBezTo>
                  <a:pt x="98" y="33"/>
                  <a:pt x="98" y="33"/>
                  <a:pt x="98" y="33"/>
                </a:cubicBezTo>
                <a:cubicBezTo>
                  <a:pt x="115" y="33"/>
                  <a:pt x="128" y="35"/>
                  <a:pt x="138" y="41"/>
                </a:cubicBezTo>
                <a:cubicBezTo>
                  <a:pt x="147" y="47"/>
                  <a:pt x="155" y="54"/>
                  <a:pt x="159" y="63"/>
                </a:cubicBezTo>
                <a:cubicBezTo>
                  <a:pt x="163" y="73"/>
                  <a:pt x="165" y="84"/>
                  <a:pt x="165" y="96"/>
                </a:cubicBezTo>
                <a:cubicBezTo>
                  <a:pt x="165" y="108"/>
                  <a:pt x="163" y="119"/>
                  <a:pt x="159" y="129"/>
                </a:cubicBezTo>
                <a:close/>
                <a:moveTo>
                  <a:pt x="157" y="13"/>
                </a:moveTo>
                <a:cubicBezTo>
                  <a:pt x="142" y="5"/>
                  <a:pt x="123" y="0"/>
                  <a:pt x="10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03"/>
                  <a:pt x="0" y="303"/>
                  <a:pt x="0" y="303"/>
                </a:cubicBezTo>
                <a:cubicBezTo>
                  <a:pt x="35" y="303"/>
                  <a:pt x="35" y="303"/>
                  <a:pt x="35" y="303"/>
                </a:cubicBezTo>
                <a:cubicBezTo>
                  <a:pt x="35" y="192"/>
                  <a:pt x="35" y="192"/>
                  <a:pt x="35" y="192"/>
                </a:cubicBezTo>
                <a:cubicBezTo>
                  <a:pt x="100" y="192"/>
                  <a:pt x="100" y="192"/>
                  <a:pt x="100" y="192"/>
                </a:cubicBezTo>
                <a:cubicBezTo>
                  <a:pt x="123" y="192"/>
                  <a:pt x="142" y="188"/>
                  <a:pt x="158" y="179"/>
                </a:cubicBezTo>
                <a:cubicBezTo>
                  <a:pt x="172" y="170"/>
                  <a:pt x="183" y="159"/>
                  <a:pt x="190" y="144"/>
                </a:cubicBezTo>
                <a:cubicBezTo>
                  <a:pt x="197" y="129"/>
                  <a:pt x="201" y="114"/>
                  <a:pt x="201" y="96"/>
                </a:cubicBezTo>
                <a:cubicBezTo>
                  <a:pt x="201" y="78"/>
                  <a:pt x="197" y="62"/>
                  <a:pt x="190" y="48"/>
                </a:cubicBezTo>
                <a:cubicBezTo>
                  <a:pt x="183" y="33"/>
                  <a:pt x="172" y="22"/>
                  <a:pt x="157" y="1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2524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17" userDrawn="1">
          <p15:clr>
            <a:srgbClr val="46BEAA"/>
          </p15:clr>
        </p15:guide>
        <p15:guide id="2" orient="horz" pos="2122" userDrawn="1">
          <p15:clr>
            <a:srgbClr val="46BEAA"/>
          </p15:clr>
        </p15:guide>
        <p15:guide id="3" pos="2267" userDrawn="1">
          <p15:clr>
            <a:srgbClr val="46BEAA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ontent slide (Blue-Pink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***Rectangle: Rounded Rectangles 1">
            <a:extLst>
              <a:ext uri="{FF2B5EF4-FFF2-40B4-BE49-F238E27FC236}">
                <a16:creationId xmlns:a16="http://schemas.microsoft.com/office/drawing/2014/main" id="{BA4476F2-08D5-52F6-BAAE-12F11D4906DC}"/>
              </a:ext>
            </a:extLst>
          </p:cNvPr>
          <p:cNvSpPr>
            <a:spLocks noSelect="1"/>
          </p:cNvSpPr>
          <p:nvPr userDrawn="1"/>
        </p:nvSpPr>
        <p:spPr>
          <a:xfrm>
            <a:off x="6125723" y="1404000"/>
            <a:ext cx="2666160" cy="3240720"/>
          </a:xfrm>
          <a:prstGeom prst="roundRect">
            <a:avLst>
              <a:gd name="adj" fmla="val 4300"/>
            </a:avLst>
          </a:prstGeom>
          <a:gradFill flip="none" rotWithShape="1">
            <a:gsLst>
              <a:gs pos="88191">
                <a:srgbClr val="E17B8E"/>
              </a:gs>
              <a:gs pos="65908">
                <a:srgbClr val="A8738E"/>
              </a:gs>
              <a:gs pos="37283">
                <a:srgbClr val="5F688E"/>
              </a:gs>
              <a:gs pos="15906">
                <a:srgbClr val="28608F"/>
              </a:gs>
              <a:gs pos="74550">
                <a:srgbClr val="BE768E"/>
              </a:gs>
              <a:gs pos="24100">
                <a:srgbClr val="3D638F"/>
              </a:gs>
              <a:gs pos="0">
                <a:srgbClr val="005A8F"/>
              </a:gs>
              <a:gs pos="50000">
                <a:srgbClr val="7F6D8E"/>
              </a:gs>
              <a:gs pos="100000">
                <a:srgbClr val="FF808E"/>
              </a:gs>
            </a:gsLst>
            <a:lin ang="270000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01_Title 2">
            <a:extLst>
              <a:ext uri="{FF2B5EF4-FFF2-40B4-BE49-F238E27FC236}">
                <a16:creationId xmlns:a16="http://schemas.microsoft.com/office/drawing/2014/main" id="{C2DE3BC9-8EBD-EAC6-0342-6699B4A5A907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64240"/>
            <a:ext cx="8424000" cy="471240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3" name="02_Subtitle 3  [PHJU] (JU-Free)">
            <a:extLst>
              <a:ext uri="{FF2B5EF4-FFF2-40B4-BE49-F238E27FC236}">
                <a16:creationId xmlns:a16="http://schemas.microsoft.com/office/drawing/2014/main" id="{E4B339AC-19B1-E6E6-66A4-A8915A547A4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828720"/>
            <a:ext cx="8424000" cy="3585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7" name="Picture_placeholder JU 4  [PHJU] (JU-Free)">
            <a:extLst>
              <a:ext uri="{FF2B5EF4-FFF2-40B4-BE49-F238E27FC236}">
                <a16:creationId xmlns:a16="http://schemas.microsoft.com/office/drawing/2014/main" id="{E4AE82F2-2B3E-3F7E-B014-F71CDFA9C8C5}"/>
              </a:ext>
            </a:extLst>
          </p:cNvPr>
          <p:cNvSpPr>
            <a:spLocks noGrp="1"/>
          </p:cNvSpPr>
          <p:nvPr>
            <p:ph type="pic" sz="quarter" idx="1009" hasCustomPrompt="1"/>
          </p:nvPr>
        </p:nvSpPr>
        <p:spPr bwMode="gray">
          <a:xfrm>
            <a:off x="359986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9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9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5 w 504054"/>
              <a:gd name="connsiteY13" fmla="*/ 13 h 504032"/>
              <a:gd name="connsiteX14" fmla="*/ 15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2 w 504054"/>
              <a:gd name="connsiteY17" fmla="*/ 0 h 504032"/>
              <a:gd name="connsiteX18" fmla="*/ 2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9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9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5" y="13"/>
                </a:lnTo>
                <a:lnTo>
                  <a:pt x="15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/>
            </a:lvl1pPr>
          </a:lstStyle>
          <a:p>
            <a:r>
              <a:rPr lang="en-GB"/>
              <a:t>[icon]</a:t>
            </a:r>
          </a:p>
        </p:txBody>
      </p:sp>
      <p:sp>
        <p:nvSpPr>
          <p:cNvPr id="19" name="04_Subtitle 5 [PHJU]">
            <a:extLst>
              <a:ext uri="{FF2B5EF4-FFF2-40B4-BE49-F238E27FC236}">
                <a16:creationId xmlns:a16="http://schemas.microsoft.com/office/drawing/2014/main" id="{417E8211-A2D6-27A7-1F06-49C34E9DA6EC}"/>
              </a:ext>
            </a:extLst>
          </p:cNvPr>
          <p:cNvSpPr>
            <a:spLocks noGrp="1" noSelect="1"/>
          </p:cNvSpPr>
          <p:nvPr>
            <p:ph type="body" sz="quarter" idx="1022" hasCustomPrompt="1"/>
          </p:nvPr>
        </p:nvSpPr>
        <p:spPr bwMode="gray">
          <a:xfrm>
            <a:off x="1018080" y="1656715"/>
            <a:ext cx="4854960" cy="27288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0" name="05_Frame text 6 [PHJU]">
            <a:extLst>
              <a:ext uri="{FF2B5EF4-FFF2-40B4-BE49-F238E27FC236}">
                <a16:creationId xmlns:a16="http://schemas.microsoft.com/office/drawing/2014/main" id="{1055A198-A549-B21C-1CE2-4F1E727D1846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2101174"/>
            <a:ext cx="5509036" cy="2525906"/>
          </a:xfrm>
          <a:prstGeom prst="rect">
            <a:avLst/>
          </a:prstGeom>
        </p:spPr>
        <p:txBody>
          <a:bodyPr/>
          <a:lstStyle>
            <a:lvl1pPr marL="177800" indent="-1778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GB" noProof="1"/>
              <a:t>[Text]</a:t>
            </a:r>
            <a:endParaRPr lang="nl-NL"/>
          </a:p>
        </p:txBody>
      </p:sp>
      <p:sp>
        <p:nvSpPr>
          <p:cNvPr id="4" name="Picture_placeholder JU 7  [PHJU] (JU-Free)">
            <a:extLst>
              <a:ext uri="{FF2B5EF4-FFF2-40B4-BE49-F238E27FC236}">
                <a16:creationId xmlns:a16="http://schemas.microsoft.com/office/drawing/2014/main" id="{772A660E-436C-626D-8468-F4281C82CF36}"/>
              </a:ext>
            </a:extLst>
          </p:cNvPr>
          <p:cNvSpPr>
            <a:spLocks noGrp="1"/>
          </p:cNvSpPr>
          <p:nvPr>
            <p:ph type="pic" sz="quarter" idx="1010" hasCustomPrompt="1"/>
          </p:nvPr>
        </p:nvSpPr>
        <p:spPr bwMode="gray">
          <a:xfrm>
            <a:off x="6181739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8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8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4 w 504054"/>
              <a:gd name="connsiteY13" fmla="*/ 13 h 504032"/>
              <a:gd name="connsiteX14" fmla="*/ 14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1 w 504054"/>
              <a:gd name="connsiteY17" fmla="*/ 0 h 504032"/>
              <a:gd name="connsiteX18" fmla="*/ 1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8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8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>
                <a:solidFill>
                  <a:schemeClr val="bg1"/>
                </a:solidFill>
              </a:defRPr>
            </a:lvl1pPr>
          </a:lstStyle>
          <a:p>
            <a:r>
              <a:rPr lang="en-GB"/>
              <a:t>[icon]</a:t>
            </a:r>
          </a:p>
        </p:txBody>
      </p:sp>
      <p:sp>
        <p:nvSpPr>
          <p:cNvPr id="22" name="07_Subtitle 8 [PHJU]">
            <a:extLst>
              <a:ext uri="{FF2B5EF4-FFF2-40B4-BE49-F238E27FC236}">
                <a16:creationId xmlns:a16="http://schemas.microsoft.com/office/drawing/2014/main" id="{4EFE0D84-6D50-4329-AEFC-B07F6C3B7E56}"/>
              </a:ext>
            </a:extLst>
          </p:cNvPr>
          <p:cNvSpPr>
            <a:spLocks noGrp="1" noSelect="1"/>
          </p:cNvSpPr>
          <p:nvPr>
            <p:ph type="body" sz="quarter" idx="1023" hasCustomPrompt="1"/>
          </p:nvPr>
        </p:nvSpPr>
        <p:spPr bwMode="gray">
          <a:xfrm>
            <a:off x="6758632" y="1656715"/>
            <a:ext cx="1814400" cy="438708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4" name="08_***Frame text 9 [PHJU]">
            <a:extLst>
              <a:ext uri="{FF2B5EF4-FFF2-40B4-BE49-F238E27FC236}">
                <a16:creationId xmlns:a16="http://schemas.microsoft.com/office/drawing/2014/main" id="{C8EA8275-25BE-859A-F548-19088CA319A5}"/>
              </a:ext>
            </a:extLst>
          </p:cNvPr>
          <p:cNvSpPr>
            <a:spLocks noGrp="1" noSelect="1"/>
          </p:cNvSpPr>
          <p:nvPr>
            <p:ph type="body" sz="quarter" idx="1027" hasCustomPrompt="1"/>
          </p:nvPr>
        </p:nvSpPr>
        <p:spPr>
          <a:xfrm>
            <a:off x="6260400" y="2102400"/>
            <a:ext cx="2314800" cy="2484000"/>
          </a:xfrm>
        </p:spPr>
        <p:txBody>
          <a:bodyPr/>
          <a:lstStyle>
            <a:lvl1pPr>
              <a:buClrTx/>
              <a:defRPr>
                <a:solidFill>
                  <a:srgbClr val="FFFFFF"/>
                </a:solidFill>
              </a:defRPr>
            </a:lvl1pPr>
            <a:lvl2pPr>
              <a:buClrTx/>
              <a:defRPr>
                <a:solidFill>
                  <a:srgbClr val="FFFFFF"/>
                </a:solidFill>
              </a:defRPr>
            </a:lvl2pPr>
            <a:lvl3pPr>
              <a:buClrTx/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  <a:lvl6pPr>
              <a:defRPr>
                <a:solidFill>
                  <a:srgbClr val="FFFFFF"/>
                </a:solidFill>
              </a:defRPr>
            </a:lvl6pPr>
            <a:lvl7pPr>
              <a:defRPr>
                <a:solidFill>
                  <a:srgbClr val="FFFFFF"/>
                </a:solidFill>
              </a:defRPr>
            </a:lvl7pPr>
            <a:lvl8pPr>
              <a:defRPr>
                <a:solidFill>
                  <a:srgbClr val="FFFFFF"/>
                </a:solidFill>
              </a:defRPr>
            </a:lvl8pPr>
            <a:lvl9pPr>
              <a:defRPr>
                <a:solidFill>
                  <a:srgbClr val="FFFFFF"/>
                </a:solidFill>
              </a:defRPr>
            </a:lvl9pPr>
          </a:lstStyle>
          <a:p>
            <a:pPr lvl="0"/>
            <a:r>
              <a:rPr lang="en-GB"/>
              <a:t>[Text]</a:t>
            </a:r>
          </a:p>
        </p:txBody>
      </p:sp>
      <p:sp>
        <p:nvSpPr>
          <p:cNvPr id="27" name="Footer Placeholder 10">
            <a:extLst>
              <a:ext uri="{FF2B5EF4-FFF2-40B4-BE49-F238E27FC236}">
                <a16:creationId xmlns:a16="http://schemas.microsoft.com/office/drawing/2014/main" id="{7196AF4D-6C5B-8A97-9BA9-1EECDF337907}"/>
              </a:ext>
            </a:extLst>
          </p:cNvPr>
          <p:cNvSpPr>
            <a:spLocks noGrp="1" noSelect="1"/>
          </p:cNvSpPr>
          <p:nvPr>
            <p:ph type="ftr" sz="quarter" idx="1025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28" name="Slide Number Placeholder 11">
            <a:extLst>
              <a:ext uri="{FF2B5EF4-FFF2-40B4-BE49-F238E27FC236}">
                <a16:creationId xmlns:a16="http://schemas.microsoft.com/office/drawing/2014/main" id="{FDF06398-62E7-5731-B74E-707C857B175C}"/>
              </a:ext>
            </a:extLst>
          </p:cNvPr>
          <p:cNvSpPr>
            <a:spLocks noGrp="1" noSelect="1"/>
          </p:cNvSpPr>
          <p:nvPr>
            <p:ph type="sldNum" sz="quarter" idx="1026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5566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22">
          <p15:clr>
            <a:srgbClr val="46BEAA"/>
          </p15:clr>
        </p15:guide>
        <p15:guide id="2" orient="horz" pos="747" userDrawn="1">
          <p15:clr>
            <a:srgbClr val="46BEAA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ontent slide (Blue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***Rectangle: Rounded Rectangles 1">
            <a:extLst>
              <a:ext uri="{FF2B5EF4-FFF2-40B4-BE49-F238E27FC236}">
                <a16:creationId xmlns:a16="http://schemas.microsoft.com/office/drawing/2014/main" id="{BA4476F2-08D5-52F6-BAAE-12F11D4906DC}"/>
              </a:ext>
            </a:extLst>
          </p:cNvPr>
          <p:cNvSpPr>
            <a:spLocks noSelect="1"/>
          </p:cNvSpPr>
          <p:nvPr userDrawn="1"/>
        </p:nvSpPr>
        <p:spPr>
          <a:xfrm>
            <a:off x="6125723" y="1404000"/>
            <a:ext cx="2666160" cy="3240720"/>
          </a:xfrm>
          <a:prstGeom prst="roundRect">
            <a:avLst>
              <a:gd name="adj" fmla="val 4300"/>
            </a:avLst>
          </a:prstGeom>
          <a:gradFill flip="none" rotWithShape="1">
            <a:gsLst>
              <a:gs pos="0">
                <a:srgbClr val="00B5D5"/>
              </a:gs>
              <a:gs pos="18000">
                <a:srgbClr val="00B4D4"/>
              </a:gs>
              <a:gs pos="31000">
                <a:srgbClr val="00AACD"/>
              </a:gs>
              <a:gs pos="45000">
                <a:srgbClr val="00A2C7"/>
              </a:gs>
              <a:gs pos="58000">
                <a:srgbClr val="0090B9"/>
              </a:gs>
              <a:gs pos="82000">
                <a:srgbClr val="006B9C"/>
              </a:gs>
              <a:gs pos="100000">
                <a:srgbClr val="005A8F"/>
              </a:gs>
            </a:gsLst>
            <a:lin ang="1350000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10" name="01_Title 2">
            <a:extLst>
              <a:ext uri="{FF2B5EF4-FFF2-40B4-BE49-F238E27FC236}">
                <a16:creationId xmlns:a16="http://schemas.microsoft.com/office/drawing/2014/main" id="{3F7C97FD-DF6B-28B9-A2A2-F9DDFDFD30D8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64240"/>
            <a:ext cx="8424000" cy="471240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3" name="02_Subtitle 3  [PHJU] (JU-Free)">
            <a:extLst>
              <a:ext uri="{FF2B5EF4-FFF2-40B4-BE49-F238E27FC236}">
                <a16:creationId xmlns:a16="http://schemas.microsoft.com/office/drawing/2014/main" id="{D6242CEB-C50E-62BD-4070-69C5E6C50BF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828720"/>
            <a:ext cx="8424000" cy="3585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7" name="Picture_placeholder JU 4  [PHJU] (JU-Free)">
            <a:extLst>
              <a:ext uri="{FF2B5EF4-FFF2-40B4-BE49-F238E27FC236}">
                <a16:creationId xmlns:a16="http://schemas.microsoft.com/office/drawing/2014/main" id="{F05FCD1A-EACF-126C-E3BB-BCBEB6CFAB57}"/>
              </a:ext>
            </a:extLst>
          </p:cNvPr>
          <p:cNvSpPr>
            <a:spLocks noGrp="1"/>
          </p:cNvSpPr>
          <p:nvPr>
            <p:ph type="pic" sz="quarter" idx="1009" hasCustomPrompt="1"/>
          </p:nvPr>
        </p:nvSpPr>
        <p:spPr bwMode="gray">
          <a:xfrm>
            <a:off x="359986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9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9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5 w 504054"/>
              <a:gd name="connsiteY13" fmla="*/ 13 h 504032"/>
              <a:gd name="connsiteX14" fmla="*/ 15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2 w 504054"/>
              <a:gd name="connsiteY17" fmla="*/ 0 h 504032"/>
              <a:gd name="connsiteX18" fmla="*/ 2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9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9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5" y="13"/>
                </a:lnTo>
                <a:lnTo>
                  <a:pt x="15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/>
            </a:lvl1pPr>
          </a:lstStyle>
          <a:p>
            <a:r>
              <a:rPr lang="en-GB"/>
              <a:t>[icon]</a:t>
            </a:r>
          </a:p>
        </p:txBody>
      </p:sp>
      <p:sp>
        <p:nvSpPr>
          <p:cNvPr id="17" name="04_Subtitle 5 [PHJU]">
            <a:extLst>
              <a:ext uri="{FF2B5EF4-FFF2-40B4-BE49-F238E27FC236}">
                <a16:creationId xmlns:a16="http://schemas.microsoft.com/office/drawing/2014/main" id="{A19D7C31-F140-0FB2-9314-BB9B09893769}"/>
              </a:ext>
            </a:extLst>
          </p:cNvPr>
          <p:cNvSpPr>
            <a:spLocks noGrp="1" noSelect="1"/>
          </p:cNvSpPr>
          <p:nvPr>
            <p:ph type="body" sz="quarter" idx="1022" hasCustomPrompt="1"/>
          </p:nvPr>
        </p:nvSpPr>
        <p:spPr bwMode="gray">
          <a:xfrm>
            <a:off x="1018080" y="1656715"/>
            <a:ext cx="4854960" cy="27288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18" name="05_Frame text 6 [PHJU]">
            <a:extLst>
              <a:ext uri="{FF2B5EF4-FFF2-40B4-BE49-F238E27FC236}">
                <a16:creationId xmlns:a16="http://schemas.microsoft.com/office/drawing/2014/main" id="{20C89B7C-DFCC-1170-C1C4-0E94CBBF3E00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2101174"/>
            <a:ext cx="5509036" cy="2525906"/>
          </a:xfrm>
          <a:prstGeom prst="rect">
            <a:avLst/>
          </a:prstGeom>
        </p:spPr>
        <p:txBody>
          <a:bodyPr/>
          <a:lstStyle>
            <a:lvl1pPr marL="177800" indent="-1778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GB" noProof="1"/>
              <a:t>[Text]</a:t>
            </a:r>
            <a:endParaRPr lang="nl-NL"/>
          </a:p>
        </p:txBody>
      </p:sp>
      <p:sp>
        <p:nvSpPr>
          <p:cNvPr id="4" name="Picture_placeholder JU 7  [PHJU] (JU-Free)">
            <a:extLst>
              <a:ext uri="{FF2B5EF4-FFF2-40B4-BE49-F238E27FC236}">
                <a16:creationId xmlns:a16="http://schemas.microsoft.com/office/drawing/2014/main" id="{27A4EB95-4427-2758-C8B8-1775593E6D16}"/>
              </a:ext>
            </a:extLst>
          </p:cNvPr>
          <p:cNvSpPr>
            <a:spLocks noGrp="1"/>
          </p:cNvSpPr>
          <p:nvPr>
            <p:ph type="pic" sz="quarter" idx="1010" hasCustomPrompt="1"/>
          </p:nvPr>
        </p:nvSpPr>
        <p:spPr bwMode="gray">
          <a:xfrm>
            <a:off x="6181739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8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8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4 w 504054"/>
              <a:gd name="connsiteY13" fmla="*/ 13 h 504032"/>
              <a:gd name="connsiteX14" fmla="*/ 14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1 w 504054"/>
              <a:gd name="connsiteY17" fmla="*/ 0 h 504032"/>
              <a:gd name="connsiteX18" fmla="*/ 1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8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8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>
                <a:solidFill>
                  <a:schemeClr val="bg1"/>
                </a:solidFill>
              </a:defRPr>
            </a:lvl1pPr>
          </a:lstStyle>
          <a:p>
            <a:r>
              <a:rPr lang="en-GB"/>
              <a:t>[icon]</a:t>
            </a:r>
          </a:p>
        </p:txBody>
      </p:sp>
      <p:sp>
        <p:nvSpPr>
          <p:cNvPr id="20" name="07_Subtitle 8 [PHJU]">
            <a:extLst>
              <a:ext uri="{FF2B5EF4-FFF2-40B4-BE49-F238E27FC236}">
                <a16:creationId xmlns:a16="http://schemas.microsoft.com/office/drawing/2014/main" id="{2E580480-4E33-5357-F73B-C223E090EDA5}"/>
              </a:ext>
            </a:extLst>
          </p:cNvPr>
          <p:cNvSpPr>
            <a:spLocks noGrp="1" noSelect="1"/>
          </p:cNvSpPr>
          <p:nvPr>
            <p:ph type="body" sz="quarter" idx="1023" hasCustomPrompt="1"/>
          </p:nvPr>
        </p:nvSpPr>
        <p:spPr bwMode="gray">
          <a:xfrm>
            <a:off x="6758632" y="1656715"/>
            <a:ext cx="1814400" cy="438708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1" name="08_***Frame text 9 [PHJU]">
            <a:extLst>
              <a:ext uri="{FF2B5EF4-FFF2-40B4-BE49-F238E27FC236}">
                <a16:creationId xmlns:a16="http://schemas.microsoft.com/office/drawing/2014/main" id="{FB50BC4D-90B5-693D-706C-69D11A86E734}"/>
              </a:ext>
            </a:extLst>
          </p:cNvPr>
          <p:cNvSpPr>
            <a:spLocks noGrp="1" noSelect="1"/>
          </p:cNvSpPr>
          <p:nvPr>
            <p:ph type="body" sz="quarter" idx="1027" hasCustomPrompt="1"/>
          </p:nvPr>
        </p:nvSpPr>
        <p:spPr>
          <a:xfrm>
            <a:off x="6260400" y="2102400"/>
            <a:ext cx="2314800" cy="2484000"/>
          </a:xfrm>
        </p:spPr>
        <p:txBody>
          <a:bodyPr/>
          <a:lstStyle>
            <a:lvl1pPr>
              <a:buClrTx/>
              <a:defRPr>
                <a:solidFill>
                  <a:srgbClr val="FFFFFF"/>
                </a:solidFill>
              </a:defRPr>
            </a:lvl1pPr>
            <a:lvl2pPr>
              <a:buClrTx/>
              <a:defRPr>
                <a:solidFill>
                  <a:srgbClr val="FFFFFF"/>
                </a:solidFill>
              </a:defRPr>
            </a:lvl2pPr>
            <a:lvl3pPr>
              <a:buClrTx/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  <a:lvl6pPr>
              <a:defRPr>
                <a:solidFill>
                  <a:srgbClr val="FFFFFF"/>
                </a:solidFill>
              </a:defRPr>
            </a:lvl6pPr>
            <a:lvl7pPr>
              <a:defRPr>
                <a:solidFill>
                  <a:srgbClr val="FFFFFF"/>
                </a:solidFill>
              </a:defRPr>
            </a:lvl7pPr>
            <a:lvl8pPr>
              <a:defRPr>
                <a:solidFill>
                  <a:srgbClr val="FFFFFF"/>
                </a:solidFill>
              </a:defRPr>
            </a:lvl8pPr>
            <a:lvl9pPr>
              <a:defRPr>
                <a:solidFill>
                  <a:srgbClr val="FFFFFF"/>
                </a:solidFill>
              </a:defRPr>
            </a:lvl9pPr>
          </a:lstStyle>
          <a:p>
            <a:pPr lvl="0"/>
            <a:r>
              <a:rPr lang="en-GB"/>
              <a:t>[Text]</a:t>
            </a:r>
          </a:p>
        </p:txBody>
      </p:sp>
      <p:sp>
        <p:nvSpPr>
          <p:cNvPr id="22" name="Footer Placeholder 10">
            <a:extLst>
              <a:ext uri="{FF2B5EF4-FFF2-40B4-BE49-F238E27FC236}">
                <a16:creationId xmlns:a16="http://schemas.microsoft.com/office/drawing/2014/main" id="{E52236A7-4AF2-D812-32C9-B16FDBE14310}"/>
              </a:ext>
            </a:extLst>
          </p:cNvPr>
          <p:cNvSpPr>
            <a:spLocks noGrp="1" noSelect="1"/>
          </p:cNvSpPr>
          <p:nvPr>
            <p:ph type="ftr" sz="quarter" idx="1025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24" name="Slide Number Placeholder 11">
            <a:extLst>
              <a:ext uri="{FF2B5EF4-FFF2-40B4-BE49-F238E27FC236}">
                <a16:creationId xmlns:a16="http://schemas.microsoft.com/office/drawing/2014/main" id="{FC45EAC1-9A9E-5378-8002-EB9AAB8779B7}"/>
              </a:ext>
            </a:extLst>
          </p:cNvPr>
          <p:cNvSpPr>
            <a:spLocks noGrp="1" noSelect="1"/>
          </p:cNvSpPr>
          <p:nvPr>
            <p:ph type="sldNum" sz="quarter" idx="1026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9656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22">
          <p15:clr>
            <a:srgbClr val="46BEAA"/>
          </p15:clr>
        </p15:guide>
        <p15:guide id="2" orient="horz" pos="747" userDrawn="1">
          <p15:clr>
            <a:srgbClr val="46BEAA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ontent slide (Yellow-Orange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***Rectangle: Rounded Rectangles 1">
            <a:extLst>
              <a:ext uri="{FF2B5EF4-FFF2-40B4-BE49-F238E27FC236}">
                <a16:creationId xmlns:a16="http://schemas.microsoft.com/office/drawing/2014/main" id="{BA4476F2-08D5-52F6-BAAE-12F11D4906DC}"/>
              </a:ext>
            </a:extLst>
          </p:cNvPr>
          <p:cNvSpPr>
            <a:spLocks noSelect="1"/>
          </p:cNvSpPr>
          <p:nvPr userDrawn="1"/>
        </p:nvSpPr>
        <p:spPr>
          <a:xfrm>
            <a:off x="6125723" y="1404000"/>
            <a:ext cx="2666160" cy="3240720"/>
          </a:xfrm>
          <a:prstGeom prst="roundRect">
            <a:avLst>
              <a:gd name="adj" fmla="val 4300"/>
            </a:avLst>
          </a:prstGeom>
          <a:gradFill>
            <a:gsLst>
              <a:gs pos="0">
                <a:srgbClr val="FF808E"/>
              </a:gs>
              <a:gs pos="15000">
                <a:srgbClr val="FF9485"/>
              </a:gs>
              <a:gs pos="30000">
                <a:srgbClr val="FFA87D"/>
              </a:gs>
              <a:gs pos="43000">
                <a:srgbClr val="FFB876"/>
              </a:gs>
              <a:gs pos="59000">
                <a:srgbClr val="FFC96F"/>
              </a:gs>
              <a:gs pos="74000">
                <a:srgbClr val="FFD769"/>
              </a:gs>
              <a:gs pos="100000">
                <a:srgbClr val="FFEB61"/>
              </a:gs>
            </a:gsLst>
            <a:lin ang="16200000" scaled="1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01_Title 2">
            <a:extLst>
              <a:ext uri="{FF2B5EF4-FFF2-40B4-BE49-F238E27FC236}">
                <a16:creationId xmlns:a16="http://schemas.microsoft.com/office/drawing/2014/main" id="{3FC42848-61F2-A32B-1365-0B95A8838C4C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64240"/>
            <a:ext cx="8424000" cy="471240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4" name="02_Subtitle 3  [PHJU] (JU-Free)">
            <a:extLst>
              <a:ext uri="{FF2B5EF4-FFF2-40B4-BE49-F238E27FC236}">
                <a16:creationId xmlns:a16="http://schemas.microsoft.com/office/drawing/2014/main" id="{0A0A7DCB-CB69-F623-0178-01A21F9E351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828720"/>
            <a:ext cx="8424000" cy="3585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7" name="Picture_placeholder JU 4  [PHJU] (JU-Free)">
            <a:extLst>
              <a:ext uri="{FF2B5EF4-FFF2-40B4-BE49-F238E27FC236}">
                <a16:creationId xmlns:a16="http://schemas.microsoft.com/office/drawing/2014/main" id="{B9AC70C2-752F-7B5A-E21C-D891F990E0DE}"/>
              </a:ext>
            </a:extLst>
          </p:cNvPr>
          <p:cNvSpPr>
            <a:spLocks noGrp="1"/>
          </p:cNvSpPr>
          <p:nvPr>
            <p:ph type="pic" sz="quarter" idx="1009" hasCustomPrompt="1"/>
          </p:nvPr>
        </p:nvSpPr>
        <p:spPr bwMode="gray">
          <a:xfrm>
            <a:off x="359986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9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9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5 w 504054"/>
              <a:gd name="connsiteY13" fmla="*/ 13 h 504032"/>
              <a:gd name="connsiteX14" fmla="*/ 15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2 w 504054"/>
              <a:gd name="connsiteY17" fmla="*/ 0 h 504032"/>
              <a:gd name="connsiteX18" fmla="*/ 2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9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9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5" y="13"/>
                </a:lnTo>
                <a:lnTo>
                  <a:pt x="15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2" y="0"/>
                </a:lnTo>
                <a:lnTo>
                  <a:pt x="2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/>
            </a:lvl1pPr>
          </a:lstStyle>
          <a:p>
            <a:r>
              <a:rPr lang="en-GB"/>
              <a:t>[icon]</a:t>
            </a:r>
          </a:p>
        </p:txBody>
      </p:sp>
      <p:sp>
        <p:nvSpPr>
          <p:cNvPr id="17" name="04_Subtitle 5 [PHJU]">
            <a:extLst>
              <a:ext uri="{FF2B5EF4-FFF2-40B4-BE49-F238E27FC236}">
                <a16:creationId xmlns:a16="http://schemas.microsoft.com/office/drawing/2014/main" id="{F60A5D18-15D8-31F8-252D-E3A68D113DAF}"/>
              </a:ext>
            </a:extLst>
          </p:cNvPr>
          <p:cNvSpPr>
            <a:spLocks noGrp="1" noSelect="1"/>
          </p:cNvSpPr>
          <p:nvPr>
            <p:ph type="body" sz="quarter" idx="1022" hasCustomPrompt="1"/>
          </p:nvPr>
        </p:nvSpPr>
        <p:spPr bwMode="gray">
          <a:xfrm>
            <a:off x="1018080" y="1656715"/>
            <a:ext cx="4854960" cy="27288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18" name="05_Frame text 6 [PHJU]">
            <a:extLst>
              <a:ext uri="{FF2B5EF4-FFF2-40B4-BE49-F238E27FC236}">
                <a16:creationId xmlns:a16="http://schemas.microsoft.com/office/drawing/2014/main" id="{BD4BB3F5-F560-9529-B044-601085A81942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2101174"/>
            <a:ext cx="5509036" cy="2525906"/>
          </a:xfrm>
          <a:prstGeom prst="rect">
            <a:avLst/>
          </a:prstGeom>
        </p:spPr>
        <p:txBody>
          <a:bodyPr/>
          <a:lstStyle>
            <a:lvl1pPr marL="177800" indent="-1778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GB" noProof="1"/>
              <a:t>[Text]</a:t>
            </a:r>
            <a:endParaRPr lang="nl-NL"/>
          </a:p>
        </p:txBody>
      </p:sp>
      <p:sp>
        <p:nvSpPr>
          <p:cNvPr id="4" name="Picture_placeholder JU 7  [PHJU] (JU-Free)">
            <a:extLst>
              <a:ext uri="{FF2B5EF4-FFF2-40B4-BE49-F238E27FC236}">
                <a16:creationId xmlns:a16="http://schemas.microsoft.com/office/drawing/2014/main" id="{95F63B8D-11E2-A6A5-B51A-2CA44E7B024B}"/>
              </a:ext>
            </a:extLst>
          </p:cNvPr>
          <p:cNvSpPr>
            <a:spLocks noGrp="1"/>
          </p:cNvSpPr>
          <p:nvPr>
            <p:ph type="pic" sz="quarter" idx="1010" hasCustomPrompt="1"/>
          </p:nvPr>
        </p:nvSpPr>
        <p:spPr bwMode="gray">
          <a:xfrm>
            <a:off x="6181739" y="1534464"/>
            <a:ext cx="504054" cy="504032"/>
          </a:xfrm>
          <a:custGeom>
            <a:avLst/>
            <a:gdLst>
              <a:gd name="connsiteX0" fmla="*/ 504053 w 504054"/>
              <a:gd name="connsiteY0" fmla="*/ 504030 h 504032"/>
              <a:gd name="connsiteX1" fmla="*/ 504054 w 504054"/>
              <a:gd name="connsiteY1" fmla="*/ 504030 h 504032"/>
              <a:gd name="connsiteX2" fmla="*/ 504054 w 504054"/>
              <a:gd name="connsiteY2" fmla="*/ 504032 h 504032"/>
              <a:gd name="connsiteX3" fmla="*/ 504053 w 504054"/>
              <a:gd name="connsiteY3" fmla="*/ 504032 h 504032"/>
              <a:gd name="connsiteX4" fmla="*/ 504038 w 504054"/>
              <a:gd name="connsiteY4" fmla="*/ 504027 h 504032"/>
              <a:gd name="connsiteX5" fmla="*/ 504040 w 504054"/>
              <a:gd name="connsiteY5" fmla="*/ 504027 h 504032"/>
              <a:gd name="connsiteX6" fmla="*/ 504040 w 504054"/>
              <a:gd name="connsiteY6" fmla="*/ 504029 h 504032"/>
              <a:gd name="connsiteX7" fmla="*/ 504038 w 504054"/>
              <a:gd name="connsiteY7" fmla="*/ 504029 h 504032"/>
              <a:gd name="connsiteX8" fmla="*/ 26 w 504054"/>
              <a:gd name="connsiteY8" fmla="*/ 26 h 504032"/>
              <a:gd name="connsiteX9" fmla="*/ 504026 w 504054"/>
              <a:gd name="connsiteY9" fmla="*/ 26 h 504032"/>
              <a:gd name="connsiteX10" fmla="*/ 504026 w 504054"/>
              <a:gd name="connsiteY10" fmla="*/ 504026 h 504032"/>
              <a:gd name="connsiteX11" fmla="*/ 26 w 504054"/>
              <a:gd name="connsiteY11" fmla="*/ 504026 h 504032"/>
              <a:gd name="connsiteX12" fmla="*/ 13 w 504054"/>
              <a:gd name="connsiteY12" fmla="*/ 13 h 504032"/>
              <a:gd name="connsiteX13" fmla="*/ 14 w 504054"/>
              <a:gd name="connsiteY13" fmla="*/ 13 h 504032"/>
              <a:gd name="connsiteX14" fmla="*/ 14 w 504054"/>
              <a:gd name="connsiteY14" fmla="*/ 15 h 504032"/>
              <a:gd name="connsiteX15" fmla="*/ 13 w 504054"/>
              <a:gd name="connsiteY15" fmla="*/ 15 h 504032"/>
              <a:gd name="connsiteX16" fmla="*/ 0 w 504054"/>
              <a:gd name="connsiteY16" fmla="*/ 0 h 504032"/>
              <a:gd name="connsiteX17" fmla="*/ 1 w 504054"/>
              <a:gd name="connsiteY17" fmla="*/ 0 h 504032"/>
              <a:gd name="connsiteX18" fmla="*/ 1 w 504054"/>
              <a:gd name="connsiteY18" fmla="*/ 2 h 504032"/>
              <a:gd name="connsiteX19" fmla="*/ 0 w 504054"/>
              <a:gd name="connsiteY19" fmla="*/ 2 h 504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04054" h="504032">
                <a:moveTo>
                  <a:pt x="504053" y="504030"/>
                </a:moveTo>
                <a:lnTo>
                  <a:pt x="504054" y="504030"/>
                </a:lnTo>
                <a:lnTo>
                  <a:pt x="504054" y="504032"/>
                </a:lnTo>
                <a:lnTo>
                  <a:pt x="504053" y="504032"/>
                </a:lnTo>
                <a:close/>
                <a:moveTo>
                  <a:pt x="504038" y="504027"/>
                </a:moveTo>
                <a:lnTo>
                  <a:pt x="504040" y="504027"/>
                </a:lnTo>
                <a:lnTo>
                  <a:pt x="504040" y="504029"/>
                </a:lnTo>
                <a:lnTo>
                  <a:pt x="504038" y="504029"/>
                </a:lnTo>
                <a:close/>
                <a:moveTo>
                  <a:pt x="26" y="26"/>
                </a:moveTo>
                <a:lnTo>
                  <a:pt x="504026" y="26"/>
                </a:lnTo>
                <a:lnTo>
                  <a:pt x="504026" y="504026"/>
                </a:lnTo>
                <a:lnTo>
                  <a:pt x="26" y="504026"/>
                </a:ln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202500" indent="-20250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750">
                <a:solidFill>
                  <a:schemeClr val="tx1"/>
                </a:solidFill>
              </a:defRPr>
            </a:lvl1pPr>
          </a:lstStyle>
          <a:p>
            <a:r>
              <a:rPr lang="en-GB"/>
              <a:t>[icon]</a:t>
            </a:r>
          </a:p>
        </p:txBody>
      </p:sp>
      <p:sp>
        <p:nvSpPr>
          <p:cNvPr id="20" name="07_Subtitle 8 [PHJU]">
            <a:extLst>
              <a:ext uri="{FF2B5EF4-FFF2-40B4-BE49-F238E27FC236}">
                <a16:creationId xmlns:a16="http://schemas.microsoft.com/office/drawing/2014/main" id="{0365F8B3-3803-5FAF-7B16-791DFAE4C66B}"/>
              </a:ext>
            </a:extLst>
          </p:cNvPr>
          <p:cNvSpPr>
            <a:spLocks noGrp="1" noSelect="1"/>
          </p:cNvSpPr>
          <p:nvPr>
            <p:ph type="body" sz="quarter" idx="1023" hasCustomPrompt="1"/>
          </p:nvPr>
        </p:nvSpPr>
        <p:spPr bwMode="gray">
          <a:xfrm>
            <a:off x="6758632" y="1656715"/>
            <a:ext cx="1814400" cy="438708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1" name="08_***Frame text 9 [PHJU]">
            <a:extLst>
              <a:ext uri="{FF2B5EF4-FFF2-40B4-BE49-F238E27FC236}">
                <a16:creationId xmlns:a16="http://schemas.microsoft.com/office/drawing/2014/main" id="{F3E88299-7D43-68D2-05E6-55D3F46FEB7E}"/>
              </a:ext>
            </a:extLst>
          </p:cNvPr>
          <p:cNvSpPr>
            <a:spLocks noGrp="1" noSelect="1"/>
          </p:cNvSpPr>
          <p:nvPr>
            <p:ph type="body" sz="quarter" idx="1027" hasCustomPrompt="1"/>
          </p:nvPr>
        </p:nvSpPr>
        <p:spPr>
          <a:xfrm>
            <a:off x="6260400" y="2102400"/>
            <a:ext cx="2314800" cy="2484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/>
              <a:t>[Text]</a:t>
            </a:r>
          </a:p>
        </p:txBody>
      </p:sp>
      <p:sp>
        <p:nvSpPr>
          <p:cNvPr id="22" name="Footer Placeholder 10">
            <a:extLst>
              <a:ext uri="{FF2B5EF4-FFF2-40B4-BE49-F238E27FC236}">
                <a16:creationId xmlns:a16="http://schemas.microsoft.com/office/drawing/2014/main" id="{6F510200-FE5D-971A-AF92-75E7DA8A7736}"/>
              </a:ext>
            </a:extLst>
          </p:cNvPr>
          <p:cNvSpPr>
            <a:spLocks noGrp="1" noSelect="1"/>
          </p:cNvSpPr>
          <p:nvPr>
            <p:ph type="ftr" sz="quarter" idx="1025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24" name="Slide Number Placeholder 11">
            <a:extLst>
              <a:ext uri="{FF2B5EF4-FFF2-40B4-BE49-F238E27FC236}">
                <a16:creationId xmlns:a16="http://schemas.microsoft.com/office/drawing/2014/main" id="{15A3D112-3F96-8397-FADF-7059C8EFCFCC}"/>
              </a:ext>
            </a:extLst>
          </p:cNvPr>
          <p:cNvSpPr>
            <a:spLocks noGrp="1" noSelect="1"/>
          </p:cNvSpPr>
          <p:nvPr>
            <p:ph type="sldNum" sz="quarter" idx="1026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436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22">
          <p15:clr>
            <a:srgbClr val="46BEAA"/>
          </p15:clr>
        </p15:guide>
        <p15:guide id="2" orient="horz" pos="747" userDrawn="1">
          <p15:clr>
            <a:srgbClr val="46BEAA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ontent slide Title, text and circles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1">
            <a:extLst>
              <a:ext uri="{FF2B5EF4-FFF2-40B4-BE49-F238E27FC236}">
                <a16:creationId xmlns:a16="http://schemas.microsoft.com/office/drawing/2014/main" id="{7BF3F647-091C-A6E0-FEFD-9FE9176D42C4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5139928" y="1056085"/>
            <a:ext cx="3168254" cy="3168254"/>
          </a:xfrm>
          <a:custGeom>
            <a:avLst/>
            <a:gdLst>
              <a:gd name="T0" fmla="*/ 12782 w 13306"/>
              <a:gd name="T1" fmla="*/ 4062 h 13306"/>
              <a:gd name="T2" fmla="*/ 11357 w 13306"/>
              <a:gd name="T3" fmla="*/ 1949 h 13306"/>
              <a:gd name="T4" fmla="*/ 9244 w 13306"/>
              <a:gd name="T5" fmla="*/ 525 h 13306"/>
              <a:gd name="T6" fmla="*/ 6653 w 13306"/>
              <a:gd name="T7" fmla="*/ 0 h 13306"/>
              <a:gd name="T8" fmla="*/ 4063 w 13306"/>
              <a:gd name="T9" fmla="*/ 525 h 13306"/>
              <a:gd name="T10" fmla="*/ 1949 w 13306"/>
              <a:gd name="T11" fmla="*/ 1949 h 13306"/>
              <a:gd name="T12" fmla="*/ 525 w 13306"/>
              <a:gd name="T13" fmla="*/ 4062 h 13306"/>
              <a:gd name="T14" fmla="*/ 0 w 13306"/>
              <a:gd name="T15" fmla="*/ 6653 h 13306"/>
              <a:gd name="T16" fmla="*/ 525 w 13306"/>
              <a:gd name="T17" fmla="*/ 9244 h 13306"/>
              <a:gd name="T18" fmla="*/ 1949 w 13306"/>
              <a:gd name="T19" fmla="*/ 11357 h 13306"/>
              <a:gd name="T20" fmla="*/ 4063 w 13306"/>
              <a:gd name="T21" fmla="*/ 12781 h 13306"/>
              <a:gd name="T22" fmla="*/ 6653 w 13306"/>
              <a:gd name="T23" fmla="*/ 13306 h 13306"/>
              <a:gd name="T24" fmla="*/ 9244 w 13306"/>
              <a:gd name="T25" fmla="*/ 12781 h 13306"/>
              <a:gd name="T26" fmla="*/ 11357 w 13306"/>
              <a:gd name="T27" fmla="*/ 11357 h 13306"/>
              <a:gd name="T28" fmla="*/ 12782 w 13306"/>
              <a:gd name="T29" fmla="*/ 9244 h 13306"/>
              <a:gd name="T30" fmla="*/ 13306 w 13306"/>
              <a:gd name="T31" fmla="*/ 6653 h 13306"/>
              <a:gd name="T32" fmla="*/ 12782 w 13306"/>
              <a:gd name="T33" fmla="*/ 4062 h 13306"/>
              <a:gd name="T34" fmla="*/ 6653 w 13306"/>
              <a:gd name="T35" fmla="*/ 9657 h 13306"/>
              <a:gd name="T36" fmla="*/ 3649 w 13306"/>
              <a:gd name="T37" fmla="*/ 6653 h 13306"/>
              <a:gd name="T38" fmla="*/ 6653 w 13306"/>
              <a:gd name="T39" fmla="*/ 3649 h 13306"/>
              <a:gd name="T40" fmla="*/ 9657 w 13306"/>
              <a:gd name="T41" fmla="*/ 6653 h 13306"/>
              <a:gd name="T42" fmla="*/ 6653 w 13306"/>
              <a:gd name="T43" fmla="*/ 9657 h 133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3306" h="13306">
                <a:moveTo>
                  <a:pt x="12782" y="4062"/>
                </a:moveTo>
                <a:cubicBezTo>
                  <a:pt x="12446" y="3270"/>
                  <a:pt x="11967" y="2559"/>
                  <a:pt x="11357" y="1949"/>
                </a:cubicBezTo>
                <a:cubicBezTo>
                  <a:pt x="10748" y="1339"/>
                  <a:pt x="10037" y="860"/>
                  <a:pt x="9244" y="525"/>
                </a:cubicBezTo>
                <a:cubicBezTo>
                  <a:pt x="8421" y="177"/>
                  <a:pt x="7550" y="0"/>
                  <a:pt x="6653" y="0"/>
                </a:cubicBezTo>
                <a:cubicBezTo>
                  <a:pt x="5757" y="0"/>
                  <a:pt x="4885" y="177"/>
                  <a:pt x="4063" y="525"/>
                </a:cubicBezTo>
                <a:cubicBezTo>
                  <a:pt x="3270" y="860"/>
                  <a:pt x="2559" y="1339"/>
                  <a:pt x="1949" y="1949"/>
                </a:cubicBezTo>
                <a:cubicBezTo>
                  <a:pt x="1339" y="2559"/>
                  <a:pt x="860" y="3270"/>
                  <a:pt x="525" y="4062"/>
                </a:cubicBezTo>
                <a:cubicBezTo>
                  <a:pt x="177" y="4885"/>
                  <a:pt x="0" y="5756"/>
                  <a:pt x="0" y="6653"/>
                </a:cubicBezTo>
                <a:cubicBezTo>
                  <a:pt x="0" y="7550"/>
                  <a:pt x="177" y="8421"/>
                  <a:pt x="525" y="9244"/>
                </a:cubicBezTo>
                <a:cubicBezTo>
                  <a:pt x="860" y="10036"/>
                  <a:pt x="1339" y="10747"/>
                  <a:pt x="1949" y="11357"/>
                </a:cubicBezTo>
                <a:cubicBezTo>
                  <a:pt x="2559" y="11967"/>
                  <a:pt x="3270" y="12446"/>
                  <a:pt x="4063" y="12781"/>
                </a:cubicBezTo>
                <a:cubicBezTo>
                  <a:pt x="4885" y="13129"/>
                  <a:pt x="5757" y="13306"/>
                  <a:pt x="6653" y="13306"/>
                </a:cubicBezTo>
                <a:cubicBezTo>
                  <a:pt x="7550" y="13306"/>
                  <a:pt x="8421" y="13129"/>
                  <a:pt x="9244" y="12781"/>
                </a:cubicBezTo>
                <a:cubicBezTo>
                  <a:pt x="10036" y="12446"/>
                  <a:pt x="10748" y="11967"/>
                  <a:pt x="11357" y="11357"/>
                </a:cubicBezTo>
                <a:cubicBezTo>
                  <a:pt x="11967" y="10747"/>
                  <a:pt x="12446" y="10036"/>
                  <a:pt x="12782" y="9244"/>
                </a:cubicBezTo>
                <a:cubicBezTo>
                  <a:pt x="13130" y="8421"/>
                  <a:pt x="13306" y="7550"/>
                  <a:pt x="13306" y="6653"/>
                </a:cubicBezTo>
                <a:cubicBezTo>
                  <a:pt x="13306" y="5756"/>
                  <a:pt x="13130" y="4885"/>
                  <a:pt x="12782" y="4062"/>
                </a:cubicBezTo>
                <a:close/>
                <a:moveTo>
                  <a:pt x="6653" y="9657"/>
                </a:moveTo>
                <a:cubicBezTo>
                  <a:pt x="4994" y="9657"/>
                  <a:pt x="3649" y="8312"/>
                  <a:pt x="3649" y="6653"/>
                </a:cubicBezTo>
                <a:cubicBezTo>
                  <a:pt x="3649" y="4994"/>
                  <a:pt x="4994" y="3649"/>
                  <a:pt x="6653" y="3649"/>
                </a:cubicBezTo>
                <a:cubicBezTo>
                  <a:pt x="8312" y="3649"/>
                  <a:pt x="9657" y="4994"/>
                  <a:pt x="9657" y="6653"/>
                </a:cubicBezTo>
                <a:cubicBezTo>
                  <a:pt x="9657" y="8312"/>
                  <a:pt x="8312" y="9657"/>
                  <a:pt x="6653" y="9657"/>
                </a:cubicBezTo>
                <a:close/>
              </a:path>
            </a:pathLst>
          </a:custGeom>
          <a:gradFill flip="none" rotWithShape="1">
            <a:gsLst>
              <a:gs pos="0">
                <a:srgbClr val="00C0A9"/>
              </a:gs>
              <a:gs pos="15000">
                <a:srgbClr val="2DC79C"/>
              </a:gs>
              <a:gs pos="30000">
                <a:srgbClr val="59CF90"/>
              </a:gs>
              <a:gs pos="44000">
                <a:srgbClr val="84D684"/>
              </a:gs>
              <a:gs pos="61000">
                <a:srgbClr val="AADD79"/>
              </a:gs>
              <a:gs pos="80000">
                <a:srgbClr val="CBE270"/>
              </a:gs>
              <a:gs pos="100000">
                <a:srgbClr val="FFEB61"/>
              </a:gs>
            </a:gsLst>
            <a:lin ang="189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11" name="01_Title 2">
            <a:extLst>
              <a:ext uri="{FF2B5EF4-FFF2-40B4-BE49-F238E27FC236}">
                <a16:creationId xmlns:a16="http://schemas.microsoft.com/office/drawing/2014/main" id="{E02D988E-C055-DC4B-0B2A-F4EC0A7BA75D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64240"/>
            <a:ext cx="4032000" cy="471240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3" name="02_Subtitle 3 [PHJU]">
            <a:extLst>
              <a:ext uri="{FF2B5EF4-FFF2-40B4-BE49-F238E27FC236}">
                <a16:creationId xmlns:a16="http://schemas.microsoft.com/office/drawing/2014/main" id="{8A0AB8E4-7F32-676B-5601-B5F7B95A6544}"/>
              </a:ext>
            </a:extLst>
          </p:cNvPr>
          <p:cNvSpPr>
            <a:spLocks noGrp="1" noSelect="1"/>
          </p:cNvSpPr>
          <p:nvPr>
            <p:ph type="body" sz="quarter" idx="13" hasCustomPrompt="1"/>
          </p:nvPr>
        </p:nvSpPr>
        <p:spPr bwMode="gray">
          <a:xfrm>
            <a:off x="360000" y="828720"/>
            <a:ext cx="8424000" cy="3585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14" name="03_Frame text 4 [PHJU]">
            <a:extLst>
              <a:ext uri="{FF2B5EF4-FFF2-40B4-BE49-F238E27FC236}">
                <a16:creationId xmlns:a16="http://schemas.microsoft.com/office/drawing/2014/main" id="{F007570D-3F55-D303-757D-98E881D37B72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1371600"/>
            <a:ext cx="4032000" cy="3255963"/>
          </a:xfrm>
          <a:prstGeom prst="rect">
            <a:avLst/>
          </a:prstGeom>
        </p:spPr>
        <p:txBody>
          <a:bodyPr/>
          <a:lstStyle>
            <a:lvl1pPr marL="177800" indent="-1778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GB" noProof="1"/>
              <a:t>[Text]</a:t>
            </a:r>
            <a:endParaRPr lang="nl-NL"/>
          </a:p>
        </p:txBody>
      </p:sp>
      <p:sp>
        <p:nvSpPr>
          <p:cNvPr id="15" name="Footer Placeholder 5">
            <a:extLst>
              <a:ext uri="{FF2B5EF4-FFF2-40B4-BE49-F238E27FC236}">
                <a16:creationId xmlns:a16="http://schemas.microsoft.com/office/drawing/2014/main" id="{A135BD6B-EF94-A0FD-1D0B-241FCA48D194}"/>
              </a:ext>
            </a:extLst>
          </p:cNvPr>
          <p:cNvSpPr>
            <a:spLocks noGrp="1" noSelect="1"/>
          </p:cNvSpPr>
          <p:nvPr>
            <p:ph type="ftr" sz="quarter" idx="1004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EE01E529-6346-0555-38C2-694392B7914D}"/>
              </a:ext>
            </a:extLst>
          </p:cNvPr>
          <p:cNvSpPr>
            <a:spLocks noGrp="1" noSelect="1"/>
          </p:cNvSpPr>
          <p:nvPr>
            <p:ph type="sldNum" sz="quarter" idx="1005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457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userDrawn="1">
          <p15:clr>
            <a:srgbClr val="46BEAA"/>
          </p15:clr>
        </p15:guide>
        <p15:guide id="2" orient="horz" pos="522" userDrawn="1">
          <p15:clr>
            <a:srgbClr val="46BEAA"/>
          </p15:clr>
        </p15:guide>
        <p15:guide id="3" orient="horz" pos="32" userDrawn="1">
          <p15:clr>
            <a:srgbClr val="46BEAA"/>
          </p15:clr>
        </p15:guide>
        <p15:guide id="4" pos="3136" userDrawn="1">
          <p15:clr>
            <a:srgbClr val="46BEAA"/>
          </p15:clr>
        </p15:guide>
        <p15:guide id="5" pos="3237" userDrawn="1">
          <p15:clr>
            <a:srgbClr val="46BEAA"/>
          </p15:clr>
        </p15:guide>
        <p15:guide id="7" orient="horz" pos="2661" userDrawn="1">
          <p15:clr>
            <a:srgbClr val="46BEAA"/>
          </p15:clr>
        </p15:guide>
        <p15:guide id="8" pos="5233" userDrawn="1">
          <p15:clr>
            <a:srgbClr val="46BEAA"/>
          </p15:clr>
        </p15:guide>
        <p15:guide id="9" orient="horz" pos="782" userDrawn="1">
          <p15:clr>
            <a:srgbClr val="46BEAA"/>
          </p15:clr>
        </p15:guide>
        <p15:guide id="10" orient="horz" pos="747" userDrawn="1">
          <p15:clr>
            <a:srgbClr val="46BEAA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ontent slide, text, object and picture (L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01_Title 1">
            <a:extLst>
              <a:ext uri="{FF2B5EF4-FFF2-40B4-BE49-F238E27FC236}">
                <a16:creationId xmlns:a16="http://schemas.microsoft.com/office/drawing/2014/main" id="{3FC01BDC-4CE1-38F9-C09E-A1BBE715F40D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64240"/>
            <a:ext cx="8424000" cy="471240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9" name="02_Subtitle 2  [PHJU] (JU-Free)">
            <a:extLst>
              <a:ext uri="{FF2B5EF4-FFF2-40B4-BE49-F238E27FC236}">
                <a16:creationId xmlns:a16="http://schemas.microsoft.com/office/drawing/2014/main" id="{3E8A913E-2505-CFF9-5105-533152A0AD3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828720"/>
            <a:ext cx="8424000" cy="3585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20" name="03_Frame text 3 [PHJU]">
            <a:extLst>
              <a:ext uri="{FF2B5EF4-FFF2-40B4-BE49-F238E27FC236}">
                <a16:creationId xmlns:a16="http://schemas.microsoft.com/office/drawing/2014/main" id="{FEE8A418-0407-F593-CBCA-7D1FAA1D9B6B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1371599"/>
            <a:ext cx="4032000" cy="1374776"/>
          </a:xfrm>
          <a:prstGeom prst="rect">
            <a:avLst/>
          </a:prstGeom>
        </p:spPr>
        <p:txBody>
          <a:bodyPr/>
          <a:lstStyle>
            <a:lvl1pPr marL="177800" indent="-1778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GB" noProof="1"/>
              <a:t>[Text]</a:t>
            </a:r>
            <a:endParaRPr lang="nl-NL"/>
          </a:p>
        </p:txBody>
      </p:sp>
      <p:sp>
        <p:nvSpPr>
          <p:cNvPr id="4" name="Picture_placeholder JU 4  [PHJU] (JU-Free)">
            <a:extLst>
              <a:ext uri="{FF2B5EF4-FFF2-40B4-BE49-F238E27FC236}">
                <a16:creationId xmlns:a16="http://schemas.microsoft.com/office/drawing/2014/main" id="{A3AF961E-B9E2-941D-EAF9-2CC2D76C9816}"/>
              </a:ext>
            </a:extLst>
          </p:cNvPr>
          <p:cNvSpPr>
            <a:spLocks noGrp="1"/>
          </p:cNvSpPr>
          <p:nvPr>
            <p:ph type="pic" sz="quarter" idx="1009" hasCustomPrompt="1"/>
          </p:nvPr>
        </p:nvSpPr>
        <p:spPr>
          <a:xfrm>
            <a:off x="358762" y="3014147"/>
            <a:ext cx="4032027" cy="1598416"/>
          </a:xfrm>
          <a:prstGeom prst="roundRect">
            <a:avLst>
              <a:gd name="adj" fmla="val 7172"/>
            </a:avLst>
          </a:prstGeom>
          <a:ln>
            <a:noFill/>
          </a:ln>
        </p:spPr>
        <p:txBody>
          <a:bodyPr wrap="square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GB"/>
              <a:t>[Picture]</a:t>
            </a:r>
          </a:p>
        </p:txBody>
      </p:sp>
      <p:sp>
        <p:nvSpPr>
          <p:cNvPr id="22" name="05_Frame text 5 [PHJU]">
            <a:extLst>
              <a:ext uri="{FF2B5EF4-FFF2-40B4-BE49-F238E27FC236}">
                <a16:creationId xmlns:a16="http://schemas.microsoft.com/office/drawing/2014/main" id="{83F29ABD-9D23-06CF-04F2-786E53EC1E56}"/>
              </a:ext>
            </a:extLst>
          </p:cNvPr>
          <p:cNvSpPr>
            <a:spLocks noGrp="1" noSelect="1"/>
          </p:cNvSpPr>
          <p:nvPr>
            <p:ph type="body" sz="quarter" idx="1006" hasCustomPrompt="1"/>
          </p:nvPr>
        </p:nvSpPr>
        <p:spPr>
          <a:xfrm>
            <a:off x="4752000" y="1371600"/>
            <a:ext cx="4032000" cy="3240963"/>
          </a:xfrm>
          <a:prstGeom prst="rect">
            <a:avLst/>
          </a:prstGeom>
        </p:spPr>
        <p:txBody>
          <a:bodyPr/>
          <a:lstStyle>
            <a:lvl1pPr marL="177800" indent="-1778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GB" noProof="1"/>
              <a:t>[Text]</a:t>
            </a:r>
            <a:endParaRPr lang="nl-NL"/>
          </a:p>
        </p:txBody>
      </p:sp>
      <p:sp>
        <p:nvSpPr>
          <p:cNvPr id="23" name="Footer Placeholder 6">
            <a:extLst>
              <a:ext uri="{FF2B5EF4-FFF2-40B4-BE49-F238E27FC236}">
                <a16:creationId xmlns:a16="http://schemas.microsoft.com/office/drawing/2014/main" id="{CA3B788D-F873-479B-126B-657E750F9732}"/>
              </a:ext>
            </a:extLst>
          </p:cNvPr>
          <p:cNvSpPr>
            <a:spLocks noGrp="1" noSelect="1"/>
          </p:cNvSpPr>
          <p:nvPr>
            <p:ph type="ftr" sz="quarter" idx="1007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24" name="Slide Number Placeholder 7">
            <a:extLst>
              <a:ext uri="{FF2B5EF4-FFF2-40B4-BE49-F238E27FC236}">
                <a16:creationId xmlns:a16="http://schemas.microsoft.com/office/drawing/2014/main" id="{FBF36137-7F73-CEE6-FFE9-50CCB5903139}"/>
              </a:ext>
            </a:extLst>
          </p:cNvPr>
          <p:cNvSpPr>
            <a:spLocks noGrp="1" noSelect="1"/>
          </p:cNvSpPr>
          <p:nvPr>
            <p:ph type="sldNum" sz="quarter" idx="1008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2628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22" userDrawn="1">
          <p15:clr>
            <a:srgbClr val="46BEAA"/>
          </p15:clr>
        </p15:guide>
        <p15:guide id="4" orient="horz" pos="1730" userDrawn="1">
          <p15:clr>
            <a:srgbClr val="46BEAA"/>
          </p15:clr>
        </p15:guide>
        <p15:guide id="5" pos="2817" userDrawn="1">
          <p15:clr>
            <a:srgbClr val="46BEAA"/>
          </p15:clr>
        </p15:guide>
        <p15:guide id="6" orient="horz" pos="1898" userDrawn="1">
          <p15:clr>
            <a:srgbClr val="46BEAA"/>
          </p15:clr>
        </p15:guide>
        <p15:guide id="8" pos="2814" userDrawn="1">
          <p15:clr>
            <a:srgbClr val="46BEAA"/>
          </p15:clr>
        </p15:guide>
        <p15:guide id="9" orient="horz" pos="747" userDrawn="1">
          <p15:clr>
            <a:srgbClr val="46BEAA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ontent slide Title, text and Picture (R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01_Title 1">
            <a:extLst>
              <a:ext uri="{FF2B5EF4-FFF2-40B4-BE49-F238E27FC236}">
                <a16:creationId xmlns:a16="http://schemas.microsoft.com/office/drawing/2014/main" id="{71E5E34C-6AA8-92ED-FFAC-C4E8872DA7B7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64240"/>
            <a:ext cx="8424000" cy="471240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4" name="02_Subtitle 2  [PHJU] (JU-Free)">
            <a:extLst>
              <a:ext uri="{FF2B5EF4-FFF2-40B4-BE49-F238E27FC236}">
                <a16:creationId xmlns:a16="http://schemas.microsoft.com/office/drawing/2014/main" id="{9324691D-BFD7-F4DB-02DC-AA33F95AE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828720"/>
            <a:ext cx="8424000" cy="3585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15" name="03_Frame text 3 [PHJU]">
            <a:extLst>
              <a:ext uri="{FF2B5EF4-FFF2-40B4-BE49-F238E27FC236}">
                <a16:creationId xmlns:a16="http://schemas.microsoft.com/office/drawing/2014/main" id="{AF599FF6-9157-F717-0448-D16B35B3E956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1371600"/>
            <a:ext cx="2585829" cy="3255963"/>
          </a:xfrm>
          <a:prstGeom prst="rect">
            <a:avLst/>
          </a:prstGeom>
        </p:spPr>
        <p:txBody>
          <a:bodyPr/>
          <a:lstStyle>
            <a:lvl1pPr marL="177800" indent="-1778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GB" noProof="1"/>
              <a:t>[Text]</a:t>
            </a:r>
            <a:endParaRPr lang="nl-NL"/>
          </a:p>
        </p:txBody>
      </p:sp>
      <p:sp>
        <p:nvSpPr>
          <p:cNvPr id="4" name="Picture_placeholder JU 4  [PHJU] (JU-Free)">
            <a:extLst>
              <a:ext uri="{FF2B5EF4-FFF2-40B4-BE49-F238E27FC236}">
                <a16:creationId xmlns:a16="http://schemas.microsoft.com/office/drawing/2014/main" id="{B6F3B5F3-62AD-E00C-FD4F-FBEB18EEDEA6}"/>
              </a:ext>
            </a:extLst>
          </p:cNvPr>
          <p:cNvSpPr>
            <a:spLocks noGrp="1"/>
          </p:cNvSpPr>
          <p:nvPr>
            <p:ph type="pic" sz="quarter" idx="1006" hasCustomPrompt="1"/>
          </p:nvPr>
        </p:nvSpPr>
        <p:spPr>
          <a:xfrm>
            <a:off x="3263373" y="1371600"/>
            <a:ext cx="5520654" cy="3254375"/>
          </a:xfrm>
          <a:prstGeom prst="roundRect">
            <a:avLst>
              <a:gd name="adj" fmla="val 3523"/>
            </a:avLst>
          </a:prstGeom>
          <a:noFill/>
          <a:ln>
            <a:noFill/>
          </a:ln>
        </p:spPr>
        <p:txBody>
          <a:bodyPr wrap="square" lIns="0" tIns="0" rIns="0" bIns="0" anchor="t">
            <a:noAutofit/>
          </a:bodyPr>
          <a:lstStyle>
            <a:lvl1pPr marL="0" indent="0" algn="ctr" defTabSz="685800" rtl="0" eaLnBrk="1" latinLnBrk="0" hangingPunct="1">
              <a:lnSpc>
                <a:spcPct val="105000"/>
              </a:lnSpc>
              <a:spcBef>
                <a:spcPts val="0"/>
              </a:spcBef>
              <a:buClr>
                <a:schemeClr val="tx1"/>
              </a:buClr>
              <a:buFontTx/>
              <a:buNone/>
              <a:defRPr sz="1000"/>
            </a:lvl1pPr>
          </a:lstStyle>
          <a:p>
            <a:r>
              <a:rPr lang="en-GB"/>
              <a:t>[Picture]</a:t>
            </a:r>
          </a:p>
        </p:txBody>
      </p:sp>
      <p:sp>
        <p:nvSpPr>
          <p:cNvPr id="17" name="Footer Placeholder 5">
            <a:extLst>
              <a:ext uri="{FF2B5EF4-FFF2-40B4-BE49-F238E27FC236}">
                <a16:creationId xmlns:a16="http://schemas.microsoft.com/office/drawing/2014/main" id="{8C42BBC3-CEA2-5913-4C06-D8094A582B39}"/>
              </a:ext>
            </a:extLst>
          </p:cNvPr>
          <p:cNvSpPr>
            <a:spLocks noGrp="1" noSelect="1"/>
          </p:cNvSpPr>
          <p:nvPr>
            <p:ph type="ftr" sz="quarter" idx="1007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18" name="Slide Number Placeholder 6">
            <a:extLst>
              <a:ext uri="{FF2B5EF4-FFF2-40B4-BE49-F238E27FC236}">
                <a16:creationId xmlns:a16="http://schemas.microsoft.com/office/drawing/2014/main" id="{9D84A7B8-9586-E6B7-018B-07D569B0D135}"/>
              </a:ext>
            </a:extLst>
          </p:cNvPr>
          <p:cNvSpPr>
            <a:spLocks noGrp="1" noSelect="1"/>
          </p:cNvSpPr>
          <p:nvPr>
            <p:ph type="sldNum" sz="quarter" idx="1008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5235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22" userDrawn="1">
          <p15:clr>
            <a:srgbClr val="46BEAA"/>
          </p15:clr>
        </p15:guide>
        <p15:guide id="3" pos="1857" userDrawn="1">
          <p15:clr>
            <a:srgbClr val="46BEAA"/>
          </p15:clr>
        </p15:guide>
        <p15:guide id="5" orient="horz" pos="2914" userDrawn="1">
          <p15:clr>
            <a:srgbClr val="46BEAA"/>
          </p15:clr>
        </p15:guide>
        <p15:guide id="6" pos="2055" userDrawn="1">
          <p15:clr>
            <a:srgbClr val="46BEAA"/>
          </p15:clr>
        </p15:guide>
        <p15:guide id="7" orient="horz" pos="747" userDrawn="1">
          <p15:clr>
            <a:srgbClr val="46BEAA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Content slide Title, tex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01_Title 1">
            <a:extLst>
              <a:ext uri="{FF2B5EF4-FFF2-40B4-BE49-F238E27FC236}">
                <a16:creationId xmlns:a16="http://schemas.microsoft.com/office/drawing/2014/main" id="{C1B75C38-5C8A-D916-C955-465230169A55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64240"/>
            <a:ext cx="8424000" cy="471240"/>
          </a:xfrm>
          <a:noFill/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NL"/>
            </a:lvl1pPr>
          </a:lstStyle>
          <a:p>
            <a:pPr marL="0" lvl="0"/>
            <a:r>
              <a:rPr lang="en-GB"/>
              <a:t>[Title]</a:t>
            </a:r>
          </a:p>
        </p:txBody>
      </p:sp>
      <p:sp>
        <p:nvSpPr>
          <p:cNvPr id="12" name="02_Subtitle 2  [PHJU] (JU-Free)">
            <a:extLst>
              <a:ext uri="{FF2B5EF4-FFF2-40B4-BE49-F238E27FC236}">
                <a16:creationId xmlns:a16="http://schemas.microsoft.com/office/drawing/2014/main" id="{2641829A-2816-7A82-1BA3-778D685BED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828720"/>
            <a:ext cx="8424000" cy="35856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0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[Subtitle]</a:t>
            </a:r>
          </a:p>
        </p:txBody>
      </p:sp>
      <p:sp>
        <p:nvSpPr>
          <p:cNvPr id="13" name="03_Frame text 3 [PHJU]">
            <a:extLst>
              <a:ext uri="{FF2B5EF4-FFF2-40B4-BE49-F238E27FC236}">
                <a16:creationId xmlns:a16="http://schemas.microsoft.com/office/drawing/2014/main" id="{8939B30F-0695-2D25-F1FE-EA55C045B9F8}"/>
              </a:ext>
            </a:extLst>
          </p:cNvPr>
          <p:cNvSpPr>
            <a:spLocks noGrp="1" noSelect="1"/>
          </p:cNvSpPr>
          <p:nvPr>
            <p:ph type="body" sz="quarter" idx="1003" hasCustomPrompt="1"/>
          </p:nvPr>
        </p:nvSpPr>
        <p:spPr>
          <a:xfrm>
            <a:off x="360000" y="1371599"/>
            <a:ext cx="8424000" cy="3255963"/>
          </a:xfrm>
          <a:prstGeom prst="rect">
            <a:avLst/>
          </a:prstGeom>
        </p:spPr>
        <p:txBody>
          <a:bodyPr/>
          <a:lstStyle>
            <a:lvl1pPr marL="177800" indent="-1778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GB" noProof="1"/>
              <a:t>[Text]</a:t>
            </a:r>
            <a:endParaRPr lang="nl-NL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B52887D8-3753-0EFF-4602-1989865869F9}"/>
              </a:ext>
            </a:extLst>
          </p:cNvPr>
          <p:cNvSpPr>
            <a:spLocks noGrp="1" noSelect="1"/>
          </p:cNvSpPr>
          <p:nvPr>
            <p:ph type="ftr" sz="quarter" idx="1004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5165F2D4-6486-2909-CB0D-3FF0EC645E40}"/>
              </a:ext>
            </a:extLst>
          </p:cNvPr>
          <p:cNvSpPr>
            <a:spLocks noGrp="1" noSelect="1"/>
          </p:cNvSpPr>
          <p:nvPr>
            <p:ph type="sldNum" sz="quarter" idx="1005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1300DA0-53BF-4BA1-E281-81348B6AD63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0424" y="4691682"/>
            <a:ext cx="1471344" cy="375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44149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22">
          <p15:clr>
            <a:srgbClr val="46BEAA"/>
          </p15:clr>
        </p15:guide>
        <p15:guide id="3" pos="1857">
          <p15:clr>
            <a:srgbClr val="46BEAA"/>
          </p15:clr>
        </p15:guide>
        <p15:guide id="5" orient="horz" pos="2914">
          <p15:clr>
            <a:srgbClr val="46BEAA"/>
          </p15:clr>
        </p15:guide>
        <p15:guide id="6" pos="2055">
          <p15:clr>
            <a:srgbClr val="46BEAA"/>
          </p15:clr>
        </p15:guide>
        <p15:guide id="7" orient="horz" pos="747" userDrawn="1">
          <p15:clr>
            <a:srgbClr val="46BEAA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URE SLIDES -&gt;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54CC2B95-7756-4A41-B3B7-50C845368847}"/>
              </a:ext>
            </a:extLst>
          </p:cNvPr>
          <p:cNvSpPr>
            <a:spLocks noSelect="1"/>
          </p:cNvSpPr>
          <p:nvPr userDrawn="1"/>
        </p:nvSpPr>
        <p:spPr bwMode="gray">
          <a:xfrm>
            <a:off x="1206230" y="778213"/>
            <a:ext cx="6750996" cy="3080425"/>
          </a:xfrm>
          <a:prstGeom prst="rect">
            <a:avLst/>
          </a:prstGeom>
          <a:gradFill>
            <a:gsLst>
              <a:gs pos="0">
                <a:srgbClr val="00C0A9"/>
              </a:gs>
              <a:gs pos="18000">
                <a:srgbClr val="2DC79C"/>
              </a:gs>
              <a:gs pos="35000">
                <a:srgbClr val="59CF90"/>
              </a:gs>
              <a:gs pos="52000">
                <a:srgbClr val="84D684"/>
              </a:gs>
              <a:gs pos="67000">
                <a:srgbClr val="AADD79"/>
              </a:gs>
              <a:gs pos="80000">
                <a:srgbClr val="CBE270"/>
              </a:gs>
              <a:gs pos="100000">
                <a:srgbClr val="FFEB61"/>
              </a:gs>
            </a:gsLst>
            <a:lin ang="0" scaled="1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5000">
              <a:solidFill>
                <a:srgbClr val="3C3C3C"/>
              </a:solidFill>
            </a:endParaRPr>
          </a:p>
          <a:p>
            <a:pPr algn="ctr"/>
            <a:r>
              <a:rPr lang="en-GB" sz="5000">
                <a:solidFill>
                  <a:srgbClr val="3C3C3C"/>
                </a:solidFill>
              </a:rPr>
              <a:t>Closure pages</a:t>
            </a:r>
          </a:p>
          <a:p>
            <a:pPr algn="ctr"/>
            <a:endParaRPr lang="en-GB" sz="5000">
              <a:solidFill>
                <a:srgbClr val="3C3C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0104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Closing (Yellow-Green) with thank you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1">
            <a:extLst>
              <a:ext uri="{FF2B5EF4-FFF2-40B4-BE49-F238E27FC236}">
                <a16:creationId xmlns:a16="http://schemas.microsoft.com/office/drawing/2014/main" id="{7E00E72E-28A4-451F-12DD-FDC864372EE8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0" y="0"/>
            <a:ext cx="2570560" cy="5139929"/>
          </a:xfrm>
          <a:custGeom>
            <a:avLst/>
            <a:gdLst>
              <a:gd name="T0" fmla="*/ 9953 w 10804"/>
              <a:gd name="T1" fmla="*/ 6596 h 21606"/>
              <a:gd name="T2" fmla="*/ 7639 w 10804"/>
              <a:gd name="T3" fmla="*/ 3164 h 21606"/>
              <a:gd name="T4" fmla="*/ 4207 w 10804"/>
              <a:gd name="T5" fmla="*/ 851 h 21606"/>
              <a:gd name="T6" fmla="*/ 0 w 10804"/>
              <a:gd name="T7" fmla="*/ 0 h 21606"/>
              <a:gd name="T8" fmla="*/ 0 w 10804"/>
              <a:gd name="T9" fmla="*/ 4787 h 21606"/>
              <a:gd name="T10" fmla="*/ 6017 w 10804"/>
              <a:gd name="T11" fmla="*/ 10803 h 21606"/>
              <a:gd name="T12" fmla="*/ 0 w 10804"/>
              <a:gd name="T13" fmla="*/ 16820 h 21606"/>
              <a:gd name="T14" fmla="*/ 0 w 10804"/>
              <a:gd name="T15" fmla="*/ 21606 h 21606"/>
              <a:gd name="T16" fmla="*/ 4207 w 10804"/>
              <a:gd name="T17" fmla="*/ 20755 h 21606"/>
              <a:gd name="T18" fmla="*/ 7639 w 10804"/>
              <a:gd name="T19" fmla="*/ 18442 h 21606"/>
              <a:gd name="T20" fmla="*/ 9953 w 10804"/>
              <a:gd name="T21" fmla="*/ 15010 h 21606"/>
              <a:gd name="T22" fmla="*/ 10804 w 10804"/>
              <a:gd name="T23" fmla="*/ 10803 h 21606"/>
              <a:gd name="T24" fmla="*/ 9953 w 10804"/>
              <a:gd name="T25" fmla="*/ 6596 h 21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804" h="21606">
                <a:moveTo>
                  <a:pt x="9953" y="6596"/>
                </a:moveTo>
                <a:cubicBezTo>
                  <a:pt x="9408" y="5309"/>
                  <a:pt x="8630" y="4155"/>
                  <a:pt x="7639" y="3164"/>
                </a:cubicBezTo>
                <a:cubicBezTo>
                  <a:pt x="6649" y="2173"/>
                  <a:pt x="5494" y="1395"/>
                  <a:pt x="4207" y="851"/>
                </a:cubicBezTo>
                <a:cubicBezTo>
                  <a:pt x="2872" y="286"/>
                  <a:pt x="1457" y="0"/>
                  <a:pt x="0" y="0"/>
                </a:cubicBezTo>
                <a:cubicBezTo>
                  <a:pt x="0" y="4787"/>
                  <a:pt x="0" y="4787"/>
                  <a:pt x="0" y="4787"/>
                </a:cubicBezTo>
                <a:cubicBezTo>
                  <a:pt x="3323" y="4787"/>
                  <a:pt x="6017" y="7480"/>
                  <a:pt x="6017" y="10803"/>
                </a:cubicBezTo>
                <a:cubicBezTo>
                  <a:pt x="6017" y="14126"/>
                  <a:pt x="3323" y="16820"/>
                  <a:pt x="0" y="16820"/>
                </a:cubicBezTo>
                <a:cubicBezTo>
                  <a:pt x="0" y="21606"/>
                  <a:pt x="0" y="21606"/>
                  <a:pt x="0" y="21606"/>
                </a:cubicBezTo>
                <a:cubicBezTo>
                  <a:pt x="1457" y="21606"/>
                  <a:pt x="2872" y="21320"/>
                  <a:pt x="4207" y="20755"/>
                </a:cubicBezTo>
                <a:cubicBezTo>
                  <a:pt x="5494" y="20211"/>
                  <a:pt x="6649" y="19433"/>
                  <a:pt x="7639" y="18442"/>
                </a:cubicBezTo>
                <a:cubicBezTo>
                  <a:pt x="8630" y="17452"/>
                  <a:pt x="9408" y="16297"/>
                  <a:pt x="9953" y="15010"/>
                </a:cubicBezTo>
                <a:cubicBezTo>
                  <a:pt x="10517" y="13675"/>
                  <a:pt x="10804" y="12259"/>
                  <a:pt x="10804" y="10803"/>
                </a:cubicBezTo>
                <a:cubicBezTo>
                  <a:pt x="10804" y="9347"/>
                  <a:pt x="10517" y="7931"/>
                  <a:pt x="9953" y="6596"/>
                </a:cubicBezTo>
                <a:close/>
              </a:path>
            </a:pathLst>
          </a:custGeom>
          <a:gradFill flip="none" rotWithShape="1">
            <a:gsLst>
              <a:gs pos="0">
                <a:srgbClr val="00C0A9"/>
              </a:gs>
              <a:gs pos="15000">
                <a:srgbClr val="2DC79C"/>
              </a:gs>
              <a:gs pos="30000">
                <a:srgbClr val="59CF90"/>
              </a:gs>
              <a:gs pos="44000">
                <a:srgbClr val="84D684"/>
              </a:gs>
              <a:gs pos="61000">
                <a:srgbClr val="AADD79"/>
              </a:gs>
              <a:gs pos="80000">
                <a:srgbClr val="CBE270"/>
              </a:gs>
              <a:gs pos="100000">
                <a:srgbClr val="FFEB61"/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6" name="Logo">
            <a:extLst>
              <a:ext uri="{FF2B5EF4-FFF2-40B4-BE49-F238E27FC236}">
                <a16:creationId xmlns:a16="http://schemas.microsoft.com/office/drawing/2014/main" id="{E46959AD-06F5-D5DE-DD4B-5DFEEC21CCFC}"/>
              </a:ext>
            </a:extLst>
          </p:cNvPr>
          <p:cNvSpPr>
            <a:spLocks noSelect="1"/>
          </p:cNvSpPr>
          <p:nvPr userDrawn="1"/>
        </p:nvSpPr>
        <p:spPr>
          <a:xfrm>
            <a:off x="359994" y="4809604"/>
            <a:ext cx="1494231" cy="155969"/>
          </a:xfrm>
          <a:custGeom>
            <a:avLst/>
            <a:gdLst>
              <a:gd name="connsiteX0" fmla="*/ 1492094 w 1494235"/>
              <a:gd name="connsiteY0" fmla="*/ 123497 h 151586"/>
              <a:gd name="connsiteX1" fmla="*/ 1494235 w 1494235"/>
              <a:gd name="connsiteY1" fmla="*/ 147675 h 151586"/>
              <a:gd name="connsiteX2" fmla="*/ 1482816 w 1494235"/>
              <a:gd name="connsiteY2" fmla="*/ 147675 h 151586"/>
              <a:gd name="connsiteX3" fmla="*/ 1492094 w 1494235"/>
              <a:gd name="connsiteY3" fmla="*/ 123497 h 151586"/>
              <a:gd name="connsiteX4" fmla="*/ 1199480 w 1494235"/>
              <a:gd name="connsiteY4" fmla="*/ 106904 h 151586"/>
              <a:gd name="connsiteX5" fmla="*/ 1215657 w 1494235"/>
              <a:gd name="connsiteY5" fmla="*/ 147675 h 151586"/>
              <a:gd name="connsiteX6" fmla="*/ 1193770 w 1494235"/>
              <a:gd name="connsiteY6" fmla="*/ 147675 h 151586"/>
              <a:gd name="connsiteX7" fmla="*/ 1199480 w 1494235"/>
              <a:gd name="connsiteY7" fmla="*/ 106904 h 151586"/>
              <a:gd name="connsiteX8" fmla="*/ 1475679 w 1494235"/>
              <a:gd name="connsiteY8" fmla="*/ 77274 h 151586"/>
              <a:gd name="connsiteX9" fmla="*/ 1480675 w 1494235"/>
              <a:gd name="connsiteY9" fmla="*/ 87467 h 151586"/>
              <a:gd name="connsiteX10" fmla="*/ 1453792 w 1494235"/>
              <a:gd name="connsiteY10" fmla="*/ 147675 h 151586"/>
              <a:gd name="connsiteX11" fmla="*/ 1443325 w 1494235"/>
              <a:gd name="connsiteY11" fmla="*/ 147675 h 151586"/>
              <a:gd name="connsiteX12" fmla="*/ 1475679 w 1494235"/>
              <a:gd name="connsiteY12" fmla="*/ 77274 h 151586"/>
              <a:gd name="connsiteX13" fmla="*/ 1218512 w 1494235"/>
              <a:gd name="connsiteY13" fmla="*/ 65660 h 151586"/>
              <a:gd name="connsiteX14" fmla="*/ 1228266 w 1494235"/>
              <a:gd name="connsiteY14" fmla="*/ 77512 h 151586"/>
              <a:gd name="connsiteX15" fmla="*/ 1255862 w 1494235"/>
              <a:gd name="connsiteY15" fmla="*/ 147675 h 151586"/>
              <a:gd name="connsiteX16" fmla="*/ 1234213 w 1494235"/>
              <a:gd name="connsiteY16" fmla="*/ 147675 h 151586"/>
              <a:gd name="connsiteX17" fmla="*/ 1207331 w 1494235"/>
              <a:gd name="connsiteY17" fmla="*/ 85571 h 151586"/>
              <a:gd name="connsiteX18" fmla="*/ 1218512 w 1494235"/>
              <a:gd name="connsiteY18" fmla="*/ 65660 h 151586"/>
              <a:gd name="connsiteX19" fmla="*/ 1452603 w 1494235"/>
              <a:gd name="connsiteY19" fmla="*/ 45037 h 151586"/>
              <a:gd name="connsiteX20" fmla="*/ 1459502 w 1494235"/>
              <a:gd name="connsiteY20" fmla="*/ 52859 h 151586"/>
              <a:gd name="connsiteX21" fmla="*/ 1456171 w 1494235"/>
              <a:gd name="connsiteY21" fmla="*/ 56652 h 151586"/>
              <a:gd name="connsiteX22" fmla="*/ 1414539 w 1494235"/>
              <a:gd name="connsiteY22" fmla="*/ 147675 h 151586"/>
              <a:gd name="connsiteX23" fmla="*/ 1404072 w 1494235"/>
              <a:gd name="connsiteY23" fmla="*/ 147675 h 151586"/>
              <a:gd name="connsiteX24" fmla="*/ 1452603 w 1494235"/>
              <a:gd name="connsiteY24" fmla="*/ 45037 h 151586"/>
              <a:gd name="connsiteX25" fmla="*/ 1244918 w 1494235"/>
              <a:gd name="connsiteY25" fmla="*/ 35318 h 151586"/>
              <a:gd name="connsiteX26" fmla="*/ 1260620 w 1494235"/>
              <a:gd name="connsiteY26" fmla="*/ 54045 h 151586"/>
              <a:gd name="connsiteX27" fmla="*/ 1295828 w 1494235"/>
              <a:gd name="connsiteY27" fmla="*/ 147675 h 151586"/>
              <a:gd name="connsiteX28" fmla="*/ 1274180 w 1494235"/>
              <a:gd name="connsiteY28" fmla="*/ 147675 h 151586"/>
              <a:gd name="connsiteX29" fmla="*/ 1229931 w 1494235"/>
              <a:gd name="connsiteY29" fmla="*/ 50726 h 151586"/>
              <a:gd name="connsiteX30" fmla="*/ 1244918 w 1494235"/>
              <a:gd name="connsiteY30" fmla="*/ 35318 h 151586"/>
              <a:gd name="connsiteX31" fmla="*/ 648509 w 1494235"/>
              <a:gd name="connsiteY31" fmla="*/ 31289 h 151586"/>
              <a:gd name="connsiteX32" fmla="*/ 648509 w 1494235"/>
              <a:gd name="connsiteY32" fmla="*/ 120179 h 151586"/>
              <a:gd name="connsiteX33" fmla="*/ 670158 w 1494235"/>
              <a:gd name="connsiteY33" fmla="*/ 120179 h 151586"/>
              <a:gd name="connsiteX34" fmla="*/ 688476 w 1494235"/>
              <a:gd name="connsiteY34" fmla="*/ 117334 h 151586"/>
              <a:gd name="connsiteX35" fmla="*/ 710838 w 1494235"/>
              <a:gd name="connsiteY35" fmla="*/ 95052 h 151586"/>
              <a:gd name="connsiteX36" fmla="*/ 710838 w 1494235"/>
              <a:gd name="connsiteY36" fmla="*/ 55704 h 151586"/>
              <a:gd name="connsiteX37" fmla="*/ 688476 w 1494235"/>
              <a:gd name="connsiteY37" fmla="*/ 33896 h 151586"/>
              <a:gd name="connsiteX38" fmla="*/ 670158 w 1494235"/>
              <a:gd name="connsiteY38" fmla="*/ 31289 h 151586"/>
              <a:gd name="connsiteX39" fmla="*/ 648509 w 1494235"/>
              <a:gd name="connsiteY39" fmla="*/ 31289 h 151586"/>
              <a:gd name="connsiteX40" fmla="*/ 407757 w 1494235"/>
              <a:gd name="connsiteY40" fmla="*/ 31289 h 151586"/>
              <a:gd name="connsiteX41" fmla="*/ 407757 w 1494235"/>
              <a:gd name="connsiteY41" fmla="*/ 76326 h 151586"/>
              <a:gd name="connsiteX42" fmla="*/ 433687 w 1494235"/>
              <a:gd name="connsiteY42" fmla="*/ 76326 h 151586"/>
              <a:gd name="connsiteX43" fmla="*/ 453909 w 1494235"/>
              <a:gd name="connsiteY43" fmla="*/ 65423 h 151586"/>
              <a:gd name="connsiteX44" fmla="*/ 453909 w 1494235"/>
              <a:gd name="connsiteY44" fmla="*/ 41244 h 151586"/>
              <a:gd name="connsiteX45" fmla="*/ 445820 w 1494235"/>
              <a:gd name="connsiteY45" fmla="*/ 33185 h 151586"/>
              <a:gd name="connsiteX46" fmla="*/ 433687 w 1494235"/>
              <a:gd name="connsiteY46" fmla="*/ 31289 h 151586"/>
              <a:gd name="connsiteX47" fmla="*/ 407757 w 1494235"/>
              <a:gd name="connsiteY47" fmla="*/ 31289 h 151586"/>
              <a:gd name="connsiteX48" fmla="*/ 281909 w 1494235"/>
              <a:gd name="connsiteY48" fmla="*/ 29393 h 151586"/>
              <a:gd name="connsiteX49" fmla="*/ 238849 w 1494235"/>
              <a:gd name="connsiteY49" fmla="*/ 75852 h 151586"/>
              <a:gd name="connsiteX50" fmla="*/ 281909 w 1494235"/>
              <a:gd name="connsiteY50" fmla="*/ 122312 h 151586"/>
              <a:gd name="connsiteX51" fmla="*/ 325206 w 1494235"/>
              <a:gd name="connsiteY51" fmla="*/ 75852 h 151586"/>
              <a:gd name="connsiteX52" fmla="*/ 281909 w 1494235"/>
              <a:gd name="connsiteY52" fmla="*/ 29393 h 151586"/>
              <a:gd name="connsiteX53" fmla="*/ 1049842 w 1494235"/>
              <a:gd name="connsiteY53" fmla="*/ 4266 h 151586"/>
              <a:gd name="connsiteX54" fmla="*/ 1129776 w 1494235"/>
              <a:gd name="connsiteY54" fmla="*/ 4266 h 151586"/>
              <a:gd name="connsiteX55" fmla="*/ 1129776 w 1494235"/>
              <a:gd name="connsiteY55" fmla="*/ 14696 h 151586"/>
              <a:gd name="connsiteX56" fmla="*/ 1061499 w 1494235"/>
              <a:gd name="connsiteY56" fmla="*/ 14696 h 151586"/>
              <a:gd name="connsiteX57" fmla="*/ 1061499 w 1494235"/>
              <a:gd name="connsiteY57" fmla="*/ 68978 h 151586"/>
              <a:gd name="connsiteX58" fmla="*/ 1125018 w 1494235"/>
              <a:gd name="connsiteY58" fmla="*/ 68978 h 151586"/>
              <a:gd name="connsiteX59" fmla="*/ 1125018 w 1494235"/>
              <a:gd name="connsiteY59" fmla="*/ 79408 h 151586"/>
              <a:gd name="connsiteX60" fmla="*/ 1061499 w 1494235"/>
              <a:gd name="connsiteY60" fmla="*/ 79408 h 151586"/>
              <a:gd name="connsiteX61" fmla="*/ 1061499 w 1494235"/>
              <a:gd name="connsiteY61" fmla="*/ 137245 h 151586"/>
              <a:gd name="connsiteX62" fmla="*/ 1132155 w 1494235"/>
              <a:gd name="connsiteY62" fmla="*/ 137245 h 151586"/>
              <a:gd name="connsiteX63" fmla="*/ 1132155 w 1494235"/>
              <a:gd name="connsiteY63" fmla="*/ 147675 h 151586"/>
              <a:gd name="connsiteX64" fmla="*/ 1049842 w 1494235"/>
              <a:gd name="connsiteY64" fmla="*/ 147675 h 151586"/>
              <a:gd name="connsiteX65" fmla="*/ 1049842 w 1494235"/>
              <a:gd name="connsiteY65" fmla="*/ 4266 h 151586"/>
              <a:gd name="connsiteX66" fmla="*/ 904011 w 1494235"/>
              <a:gd name="connsiteY66" fmla="*/ 4266 h 151586"/>
              <a:gd name="connsiteX67" fmla="*/ 924946 w 1494235"/>
              <a:gd name="connsiteY67" fmla="*/ 4266 h 151586"/>
              <a:gd name="connsiteX68" fmla="*/ 1008448 w 1494235"/>
              <a:gd name="connsiteY68" fmla="*/ 137245 h 151586"/>
              <a:gd name="connsiteX69" fmla="*/ 1010827 w 1494235"/>
              <a:gd name="connsiteY69" fmla="*/ 137245 h 151586"/>
              <a:gd name="connsiteX70" fmla="*/ 1010827 w 1494235"/>
              <a:gd name="connsiteY70" fmla="*/ 4266 h 151586"/>
              <a:gd name="connsiteX71" fmla="*/ 1022484 w 1494235"/>
              <a:gd name="connsiteY71" fmla="*/ 4266 h 151586"/>
              <a:gd name="connsiteX72" fmla="*/ 1022484 w 1494235"/>
              <a:gd name="connsiteY72" fmla="*/ 147675 h 151586"/>
              <a:gd name="connsiteX73" fmla="*/ 1001787 w 1494235"/>
              <a:gd name="connsiteY73" fmla="*/ 147675 h 151586"/>
              <a:gd name="connsiteX74" fmla="*/ 918523 w 1494235"/>
              <a:gd name="connsiteY74" fmla="*/ 14696 h 151586"/>
              <a:gd name="connsiteX75" fmla="*/ 915668 w 1494235"/>
              <a:gd name="connsiteY75" fmla="*/ 14696 h 151586"/>
              <a:gd name="connsiteX76" fmla="*/ 915668 w 1494235"/>
              <a:gd name="connsiteY76" fmla="*/ 147675 h 151586"/>
              <a:gd name="connsiteX77" fmla="*/ 904011 w 1494235"/>
              <a:gd name="connsiteY77" fmla="*/ 147675 h 151586"/>
              <a:gd name="connsiteX78" fmla="*/ 904011 w 1494235"/>
              <a:gd name="connsiteY78" fmla="*/ 4266 h 151586"/>
              <a:gd name="connsiteX79" fmla="*/ 860714 w 1494235"/>
              <a:gd name="connsiteY79" fmla="*/ 4266 h 151586"/>
              <a:gd name="connsiteX80" fmla="*/ 872371 w 1494235"/>
              <a:gd name="connsiteY80" fmla="*/ 4266 h 151586"/>
              <a:gd name="connsiteX81" fmla="*/ 872371 w 1494235"/>
              <a:gd name="connsiteY81" fmla="*/ 147675 h 151586"/>
              <a:gd name="connsiteX82" fmla="*/ 860714 w 1494235"/>
              <a:gd name="connsiteY82" fmla="*/ 147675 h 151586"/>
              <a:gd name="connsiteX83" fmla="*/ 769837 w 1494235"/>
              <a:gd name="connsiteY83" fmla="*/ 4266 h 151586"/>
              <a:gd name="connsiteX84" fmla="*/ 781494 w 1494235"/>
              <a:gd name="connsiteY84" fmla="*/ 4266 h 151586"/>
              <a:gd name="connsiteX85" fmla="*/ 781494 w 1494235"/>
              <a:gd name="connsiteY85" fmla="*/ 137245 h 151586"/>
              <a:gd name="connsiteX86" fmla="*/ 847154 w 1494235"/>
              <a:gd name="connsiteY86" fmla="*/ 137245 h 151586"/>
              <a:gd name="connsiteX87" fmla="*/ 847154 w 1494235"/>
              <a:gd name="connsiteY87" fmla="*/ 147675 h 151586"/>
              <a:gd name="connsiteX88" fmla="*/ 769837 w 1494235"/>
              <a:gd name="connsiteY88" fmla="*/ 147675 h 151586"/>
              <a:gd name="connsiteX89" fmla="*/ 769837 w 1494235"/>
              <a:gd name="connsiteY89" fmla="*/ 4266 h 151586"/>
              <a:gd name="connsiteX90" fmla="*/ 513859 w 1494235"/>
              <a:gd name="connsiteY90" fmla="*/ 4266 h 151586"/>
              <a:gd name="connsiteX91" fmla="*/ 546213 w 1494235"/>
              <a:gd name="connsiteY91" fmla="*/ 4266 h 151586"/>
              <a:gd name="connsiteX92" fmla="*/ 546213 w 1494235"/>
              <a:gd name="connsiteY92" fmla="*/ 119468 h 151586"/>
              <a:gd name="connsiteX93" fmla="*/ 602595 w 1494235"/>
              <a:gd name="connsiteY93" fmla="*/ 119468 h 151586"/>
              <a:gd name="connsiteX94" fmla="*/ 602595 w 1494235"/>
              <a:gd name="connsiteY94" fmla="*/ 147675 h 151586"/>
              <a:gd name="connsiteX95" fmla="*/ 513859 w 1494235"/>
              <a:gd name="connsiteY95" fmla="*/ 147675 h 151586"/>
              <a:gd name="connsiteX96" fmla="*/ 513859 w 1494235"/>
              <a:gd name="connsiteY96" fmla="*/ 4266 h 151586"/>
              <a:gd name="connsiteX97" fmla="*/ 0 w 1494235"/>
              <a:gd name="connsiteY97" fmla="*/ 4266 h 151586"/>
              <a:gd name="connsiteX98" fmla="*/ 33068 w 1494235"/>
              <a:gd name="connsiteY98" fmla="*/ 4266 h 151586"/>
              <a:gd name="connsiteX99" fmla="*/ 62091 w 1494235"/>
              <a:gd name="connsiteY99" fmla="*/ 119468 h 151586"/>
              <a:gd name="connsiteX100" fmla="*/ 65184 w 1494235"/>
              <a:gd name="connsiteY100" fmla="*/ 119468 h 151586"/>
              <a:gd name="connsiteX101" fmla="*/ 86357 w 1494235"/>
              <a:gd name="connsiteY101" fmla="*/ 8059 h 151586"/>
              <a:gd name="connsiteX102" fmla="*/ 120138 w 1494235"/>
              <a:gd name="connsiteY102" fmla="*/ 8059 h 151586"/>
              <a:gd name="connsiteX103" fmla="*/ 143690 w 1494235"/>
              <a:gd name="connsiteY103" fmla="*/ 119468 h 151586"/>
              <a:gd name="connsiteX104" fmla="*/ 146069 w 1494235"/>
              <a:gd name="connsiteY104" fmla="*/ 119468 h 151586"/>
              <a:gd name="connsiteX105" fmla="*/ 171048 w 1494235"/>
              <a:gd name="connsiteY105" fmla="*/ 4266 h 151586"/>
              <a:gd name="connsiteX106" fmla="*/ 204354 w 1494235"/>
              <a:gd name="connsiteY106" fmla="*/ 4266 h 151586"/>
              <a:gd name="connsiteX107" fmla="*/ 172714 w 1494235"/>
              <a:gd name="connsiteY107" fmla="*/ 147675 h 151586"/>
              <a:gd name="connsiteX108" fmla="*/ 122279 w 1494235"/>
              <a:gd name="connsiteY108" fmla="*/ 147675 h 151586"/>
              <a:gd name="connsiteX109" fmla="*/ 103010 w 1494235"/>
              <a:gd name="connsiteY109" fmla="*/ 60208 h 151586"/>
              <a:gd name="connsiteX110" fmla="*/ 85167 w 1494235"/>
              <a:gd name="connsiteY110" fmla="*/ 147675 h 151586"/>
              <a:gd name="connsiteX111" fmla="*/ 35685 w 1494235"/>
              <a:gd name="connsiteY111" fmla="*/ 147675 h 151586"/>
              <a:gd name="connsiteX112" fmla="*/ 0 w 1494235"/>
              <a:gd name="connsiteY112" fmla="*/ 4266 h 151586"/>
              <a:gd name="connsiteX113" fmla="*/ 616155 w 1494235"/>
              <a:gd name="connsiteY113" fmla="*/ 3081 h 151586"/>
              <a:gd name="connsiteX114" fmla="*/ 669444 w 1494235"/>
              <a:gd name="connsiteY114" fmla="*/ 3081 h 151586"/>
              <a:gd name="connsiteX115" fmla="*/ 728205 w 1494235"/>
              <a:gd name="connsiteY115" fmla="*/ 24178 h 151586"/>
              <a:gd name="connsiteX116" fmla="*/ 747712 w 1494235"/>
              <a:gd name="connsiteY116" fmla="*/ 73482 h 151586"/>
              <a:gd name="connsiteX117" fmla="*/ 742716 w 1494235"/>
              <a:gd name="connsiteY117" fmla="*/ 103349 h 151586"/>
              <a:gd name="connsiteX118" fmla="*/ 703701 w 1494235"/>
              <a:gd name="connsiteY118" fmla="*/ 142460 h 151586"/>
              <a:gd name="connsiteX119" fmla="*/ 669444 w 1494235"/>
              <a:gd name="connsiteY119" fmla="*/ 148386 h 151586"/>
              <a:gd name="connsiteX120" fmla="*/ 616155 w 1494235"/>
              <a:gd name="connsiteY120" fmla="*/ 148386 h 151586"/>
              <a:gd name="connsiteX121" fmla="*/ 616155 w 1494235"/>
              <a:gd name="connsiteY121" fmla="*/ 3081 h 151586"/>
              <a:gd name="connsiteX122" fmla="*/ 375403 w 1494235"/>
              <a:gd name="connsiteY122" fmla="*/ 3081 h 151586"/>
              <a:gd name="connsiteX123" fmla="*/ 432022 w 1494235"/>
              <a:gd name="connsiteY123" fmla="*/ 3081 h 151586"/>
              <a:gd name="connsiteX124" fmla="*/ 483408 w 1494235"/>
              <a:gd name="connsiteY124" fmla="*/ 24652 h 151586"/>
              <a:gd name="connsiteX125" fmla="*/ 490545 w 1494235"/>
              <a:gd name="connsiteY125" fmla="*/ 51200 h 151586"/>
              <a:gd name="connsiteX126" fmla="*/ 483408 w 1494235"/>
              <a:gd name="connsiteY126" fmla="*/ 80830 h 151586"/>
              <a:gd name="connsiteX127" fmla="*/ 463425 w 1494235"/>
              <a:gd name="connsiteY127" fmla="*/ 96238 h 151586"/>
              <a:gd name="connsiteX128" fmla="*/ 500299 w 1494235"/>
              <a:gd name="connsiteY128" fmla="*/ 147675 h 151586"/>
              <a:gd name="connsiteX129" fmla="*/ 462711 w 1494235"/>
              <a:gd name="connsiteY129" fmla="*/ 147675 h 151586"/>
              <a:gd name="connsiteX130" fmla="*/ 432260 w 1494235"/>
              <a:gd name="connsiteY130" fmla="*/ 103349 h 151586"/>
              <a:gd name="connsiteX131" fmla="*/ 407757 w 1494235"/>
              <a:gd name="connsiteY131" fmla="*/ 103349 h 151586"/>
              <a:gd name="connsiteX132" fmla="*/ 407757 w 1494235"/>
              <a:gd name="connsiteY132" fmla="*/ 147675 h 151586"/>
              <a:gd name="connsiteX133" fmla="*/ 375403 w 1494235"/>
              <a:gd name="connsiteY133" fmla="*/ 147675 h 151586"/>
              <a:gd name="connsiteX134" fmla="*/ 375403 w 1494235"/>
              <a:gd name="connsiteY134" fmla="*/ 3081 h 151586"/>
              <a:gd name="connsiteX135" fmla="*/ 1320570 w 1494235"/>
              <a:gd name="connsiteY135" fmla="*/ 237 h 151586"/>
              <a:gd name="connsiteX136" fmla="*/ 1325804 w 1494235"/>
              <a:gd name="connsiteY136" fmla="*/ 6874 h 151586"/>
              <a:gd name="connsiteX137" fmla="*/ 1352210 w 1494235"/>
              <a:gd name="connsiteY137" fmla="*/ 53808 h 151586"/>
              <a:gd name="connsiteX138" fmla="*/ 1385278 w 1494235"/>
              <a:gd name="connsiteY138" fmla="*/ 4266 h 151586"/>
              <a:gd name="connsiteX139" fmla="*/ 1395983 w 1494235"/>
              <a:gd name="connsiteY139" fmla="*/ 7822 h 151586"/>
              <a:gd name="connsiteX140" fmla="*/ 1357444 w 1494235"/>
              <a:gd name="connsiteY140" fmla="*/ 67082 h 151586"/>
              <a:gd name="connsiteX141" fmla="*/ 1371004 w 1494235"/>
              <a:gd name="connsiteY141" fmla="*/ 115201 h 151586"/>
              <a:gd name="connsiteX142" fmla="*/ 1418584 w 1494235"/>
              <a:gd name="connsiteY142" fmla="*/ 25126 h 151586"/>
              <a:gd name="connsiteX143" fmla="*/ 1422628 w 1494235"/>
              <a:gd name="connsiteY143" fmla="*/ 20859 h 151586"/>
              <a:gd name="connsiteX144" fmla="*/ 1431192 w 1494235"/>
              <a:gd name="connsiteY144" fmla="*/ 26548 h 151586"/>
              <a:gd name="connsiteX145" fmla="*/ 1426196 w 1494235"/>
              <a:gd name="connsiteY145" fmla="*/ 32000 h 151586"/>
              <a:gd name="connsiteX146" fmla="*/ 1375524 w 1494235"/>
              <a:gd name="connsiteY146" fmla="*/ 147675 h 151586"/>
              <a:gd name="connsiteX147" fmla="*/ 1353875 w 1494235"/>
              <a:gd name="connsiteY147" fmla="*/ 147675 h 151586"/>
              <a:gd name="connsiteX148" fmla="*/ 1345311 w 1494235"/>
              <a:gd name="connsiteY148" fmla="*/ 100267 h 151586"/>
              <a:gd name="connsiteX149" fmla="*/ 1336509 w 1494235"/>
              <a:gd name="connsiteY149" fmla="*/ 147675 h 151586"/>
              <a:gd name="connsiteX150" fmla="*/ 1314147 w 1494235"/>
              <a:gd name="connsiteY150" fmla="*/ 147675 h 151586"/>
              <a:gd name="connsiteX151" fmla="*/ 1259906 w 1494235"/>
              <a:gd name="connsiteY151" fmla="*/ 23941 h 151586"/>
              <a:gd name="connsiteX152" fmla="*/ 1278938 w 1494235"/>
              <a:gd name="connsiteY152" fmla="*/ 13037 h 151586"/>
              <a:gd name="connsiteX153" fmla="*/ 1293212 w 1494235"/>
              <a:gd name="connsiteY153" fmla="*/ 30578 h 151586"/>
              <a:gd name="connsiteX154" fmla="*/ 1330799 w 1494235"/>
              <a:gd name="connsiteY154" fmla="*/ 116623 h 151586"/>
              <a:gd name="connsiteX155" fmla="*/ 1340077 w 1494235"/>
              <a:gd name="connsiteY155" fmla="*/ 82726 h 151586"/>
              <a:gd name="connsiteX156" fmla="*/ 1297494 w 1494235"/>
              <a:gd name="connsiteY156" fmla="*/ 5689 h 151586"/>
              <a:gd name="connsiteX157" fmla="*/ 1320570 w 1494235"/>
              <a:gd name="connsiteY157" fmla="*/ 237 h 151586"/>
              <a:gd name="connsiteX158" fmla="*/ 281790 w 1494235"/>
              <a:gd name="connsiteY158" fmla="*/ 0 h 151586"/>
              <a:gd name="connsiteX159" fmla="*/ 315214 w 1494235"/>
              <a:gd name="connsiteY159" fmla="*/ 6400 h 151586"/>
              <a:gd name="connsiteX160" fmla="*/ 339242 w 1494235"/>
              <a:gd name="connsiteY160" fmla="*/ 23229 h 151586"/>
              <a:gd name="connsiteX161" fmla="*/ 358750 w 1494235"/>
              <a:gd name="connsiteY161" fmla="*/ 77749 h 151586"/>
              <a:gd name="connsiteX162" fmla="*/ 315928 w 1494235"/>
              <a:gd name="connsiteY162" fmla="*/ 144831 h 151586"/>
              <a:gd name="connsiteX163" fmla="*/ 247889 w 1494235"/>
              <a:gd name="connsiteY163" fmla="*/ 144831 h 151586"/>
              <a:gd name="connsiteX164" fmla="*/ 205068 w 1494235"/>
              <a:gd name="connsiteY164" fmla="*/ 77749 h 151586"/>
              <a:gd name="connsiteX165" fmla="*/ 209826 w 1494235"/>
              <a:gd name="connsiteY165" fmla="*/ 46933 h 151586"/>
              <a:gd name="connsiteX166" fmla="*/ 248365 w 1494235"/>
              <a:gd name="connsiteY166" fmla="*/ 6400 h 151586"/>
              <a:gd name="connsiteX167" fmla="*/ 281790 w 1494235"/>
              <a:gd name="connsiteY167" fmla="*/ 0 h 151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</a:cxnLst>
            <a:rect l="l" t="t" r="r" b="b"/>
            <a:pathLst>
              <a:path w="1494235" h="151586">
                <a:moveTo>
                  <a:pt x="1492094" y="123497"/>
                </a:moveTo>
                <a:cubicBezTo>
                  <a:pt x="1493521" y="131319"/>
                  <a:pt x="1494235" y="139379"/>
                  <a:pt x="1494235" y="147675"/>
                </a:cubicBezTo>
                <a:cubicBezTo>
                  <a:pt x="1494235" y="147675"/>
                  <a:pt x="1494235" y="147675"/>
                  <a:pt x="1482816" y="147675"/>
                </a:cubicBezTo>
                <a:cubicBezTo>
                  <a:pt x="1485195" y="138905"/>
                  <a:pt x="1488288" y="130845"/>
                  <a:pt x="1492094" y="123497"/>
                </a:cubicBezTo>
                <a:close/>
                <a:moveTo>
                  <a:pt x="1199480" y="106904"/>
                </a:moveTo>
                <a:cubicBezTo>
                  <a:pt x="1207093" y="118993"/>
                  <a:pt x="1212564" y="132742"/>
                  <a:pt x="1215657" y="147675"/>
                </a:cubicBezTo>
                <a:cubicBezTo>
                  <a:pt x="1215657" y="147675"/>
                  <a:pt x="1215657" y="147675"/>
                  <a:pt x="1193770" y="147675"/>
                </a:cubicBezTo>
                <a:cubicBezTo>
                  <a:pt x="1193770" y="133453"/>
                  <a:pt x="1195911" y="119942"/>
                  <a:pt x="1199480" y="106904"/>
                </a:cubicBezTo>
                <a:close/>
                <a:moveTo>
                  <a:pt x="1475679" y="77274"/>
                </a:moveTo>
                <a:cubicBezTo>
                  <a:pt x="1477582" y="80593"/>
                  <a:pt x="1479248" y="83912"/>
                  <a:pt x="1480675" y="87467"/>
                </a:cubicBezTo>
                <a:cubicBezTo>
                  <a:pt x="1469970" y="100978"/>
                  <a:pt x="1458788" y="120653"/>
                  <a:pt x="1453792" y="147675"/>
                </a:cubicBezTo>
                <a:cubicBezTo>
                  <a:pt x="1453792" y="147675"/>
                  <a:pt x="1453792" y="147675"/>
                  <a:pt x="1443325" y="147675"/>
                </a:cubicBezTo>
                <a:cubicBezTo>
                  <a:pt x="1448321" y="118282"/>
                  <a:pt x="1460691" y="94578"/>
                  <a:pt x="1475679" y="77274"/>
                </a:cubicBezTo>
                <a:close/>
                <a:moveTo>
                  <a:pt x="1218512" y="65660"/>
                </a:moveTo>
                <a:cubicBezTo>
                  <a:pt x="1221842" y="69452"/>
                  <a:pt x="1225173" y="73245"/>
                  <a:pt x="1228266" y="77512"/>
                </a:cubicBezTo>
                <a:cubicBezTo>
                  <a:pt x="1242301" y="97186"/>
                  <a:pt x="1251817" y="121364"/>
                  <a:pt x="1255862" y="147675"/>
                </a:cubicBezTo>
                <a:cubicBezTo>
                  <a:pt x="1255862" y="147675"/>
                  <a:pt x="1255862" y="147675"/>
                  <a:pt x="1234213" y="147675"/>
                </a:cubicBezTo>
                <a:cubicBezTo>
                  <a:pt x="1229931" y="123260"/>
                  <a:pt x="1220415" y="101690"/>
                  <a:pt x="1207331" y="85571"/>
                </a:cubicBezTo>
                <a:cubicBezTo>
                  <a:pt x="1210661" y="78697"/>
                  <a:pt x="1214230" y="72060"/>
                  <a:pt x="1218512" y="65660"/>
                </a:cubicBezTo>
                <a:close/>
                <a:moveTo>
                  <a:pt x="1452603" y="45037"/>
                </a:moveTo>
                <a:cubicBezTo>
                  <a:pt x="1454982" y="47645"/>
                  <a:pt x="1457361" y="50252"/>
                  <a:pt x="1459502" y="52859"/>
                </a:cubicBezTo>
                <a:cubicBezTo>
                  <a:pt x="1458313" y="54045"/>
                  <a:pt x="1457123" y="55230"/>
                  <a:pt x="1456171" y="56652"/>
                </a:cubicBezTo>
                <a:cubicBezTo>
                  <a:pt x="1439757" y="74667"/>
                  <a:pt x="1420725" y="104297"/>
                  <a:pt x="1414539" y="147675"/>
                </a:cubicBezTo>
                <a:cubicBezTo>
                  <a:pt x="1414539" y="147675"/>
                  <a:pt x="1414539" y="147675"/>
                  <a:pt x="1404072" y="147675"/>
                </a:cubicBezTo>
                <a:cubicBezTo>
                  <a:pt x="1410257" y="102875"/>
                  <a:pt x="1429527" y="68741"/>
                  <a:pt x="1452603" y="45037"/>
                </a:cubicBezTo>
                <a:close/>
                <a:moveTo>
                  <a:pt x="1244918" y="35318"/>
                </a:moveTo>
                <a:cubicBezTo>
                  <a:pt x="1250390" y="41007"/>
                  <a:pt x="1255862" y="47170"/>
                  <a:pt x="1260620" y="54045"/>
                </a:cubicBezTo>
                <a:cubicBezTo>
                  <a:pt x="1279414" y="79882"/>
                  <a:pt x="1291546" y="112356"/>
                  <a:pt x="1295828" y="147675"/>
                </a:cubicBezTo>
                <a:cubicBezTo>
                  <a:pt x="1274180" y="147675"/>
                  <a:pt x="1274180" y="147675"/>
                  <a:pt x="1274180" y="147675"/>
                </a:cubicBezTo>
                <a:cubicBezTo>
                  <a:pt x="1268708" y="107616"/>
                  <a:pt x="1252531" y="73245"/>
                  <a:pt x="1229931" y="50726"/>
                </a:cubicBezTo>
                <a:cubicBezTo>
                  <a:pt x="1234451" y="45274"/>
                  <a:pt x="1239447" y="40059"/>
                  <a:pt x="1244918" y="35318"/>
                </a:cubicBezTo>
                <a:close/>
                <a:moveTo>
                  <a:pt x="648509" y="31289"/>
                </a:moveTo>
                <a:cubicBezTo>
                  <a:pt x="648509" y="120179"/>
                  <a:pt x="648509" y="120179"/>
                  <a:pt x="648509" y="120179"/>
                </a:cubicBezTo>
                <a:cubicBezTo>
                  <a:pt x="670158" y="120179"/>
                  <a:pt x="670158" y="120179"/>
                  <a:pt x="670158" y="120179"/>
                </a:cubicBezTo>
                <a:cubicBezTo>
                  <a:pt x="677057" y="120179"/>
                  <a:pt x="683242" y="119230"/>
                  <a:pt x="688476" y="117334"/>
                </a:cubicBezTo>
                <a:cubicBezTo>
                  <a:pt x="699181" y="113304"/>
                  <a:pt x="706794" y="105719"/>
                  <a:pt x="710838" y="95052"/>
                </a:cubicBezTo>
                <a:cubicBezTo>
                  <a:pt x="715120" y="83675"/>
                  <a:pt x="714882" y="66845"/>
                  <a:pt x="710838" y="55704"/>
                </a:cubicBezTo>
                <a:cubicBezTo>
                  <a:pt x="706794" y="45037"/>
                  <a:pt x="699181" y="37689"/>
                  <a:pt x="688476" y="33896"/>
                </a:cubicBezTo>
                <a:cubicBezTo>
                  <a:pt x="683242" y="32237"/>
                  <a:pt x="677057" y="31289"/>
                  <a:pt x="670158" y="31289"/>
                </a:cubicBezTo>
                <a:cubicBezTo>
                  <a:pt x="648509" y="31289"/>
                  <a:pt x="648509" y="31289"/>
                  <a:pt x="648509" y="31289"/>
                </a:cubicBezTo>
                <a:close/>
                <a:moveTo>
                  <a:pt x="407757" y="31289"/>
                </a:moveTo>
                <a:cubicBezTo>
                  <a:pt x="407757" y="76326"/>
                  <a:pt x="407757" y="76326"/>
                  <a:pt x="407757" y="76326"/>
                </a:cubicBezTo>
                <a:cubicBezTo>
                  <a:pt x="433687" y="76326"/>
                  <a:pt x="433687" y="76326"/>
                  <a:pt x="433687" y="76326"/>
                </a:cubicBezTo>
                <a:cubicBezTo>
                  <a:pt x="442490" y="76326"/>
                  <a:pt x="449627" y="72771"/>
                  <a:pt x="453909" y="65423"/>
                </a:cubicBezTo>
                <a:cubicBezTo>
                  <a:pt x="457953" y="58785"/>
                  <a:pt x="457715" y="47882"/>
                  <a:pt x="453909" y="41244"/>
                </a:cubicBezTo>
                <a:cubicBezTo>
                  <a:pt x="452006" y="37689"/>
                  <a:pt x="449151" y="35081"/>
                  <a:pt x="445820" y="33185"/>
                </a:cubicBezTo>
                <a:cubicBezTo>
                  <a:pt x="442490" y="31289"/>
                  <a:pt x="438207" y="31289"/>
                  <a:pt x="433687" y="31289"/>
                </a:cubicBezTo>
                <a:cubicBezTo>
                  <a:pt x="407757" y="31289"/>
                  <a:pt x="407757" y="31289"/>
                  <a:pt x="407757" y="31289"/>
                </a:cubicBezTo>
                <a:close/>
                <a:moveTo>
                  <a:pt x="281909" y="29393"/>
                </a:moveTo>
                <a:cubicBezTo>
                  <a:pt x="253599" y="29393"/>
                  <a:pt x="238849" y="50015"/>
                  <a:pt x="238849" y="75852"/>
                </a:cubicBezTo>
                <a:cubicBezTo>
                  <a:pt x="238849" y="100741"/>
                  <a:pt x="254551" y="122312"/>
                  <a:pt x="281909" y="122312"/>
                </a:cubicBezTo>
                <a:cubicBezTo>
                  <a:pt x="309029" y="122312"/>
                  <a:pt x="325206" y="100978"/>
                  <a:pt x="325206" y="75852"/>
                </a:cubicBezTo>
                <a:cubicBezTo>
                  <a:pt x="325206" y="45985"/>
                  <a:pt x="305936" y="29393"/>
                  <a:pt x="281909" y="29393"/>
                </a:cubicBezTo>
                <a:close/>
                <a:moveTo>
                  <a:pt x="1049842" y="4266"/>
                </a:moveTo>
                <a:cubicBezTo>
                  <a:pt x="1049842" y="4266"/>
                  <a:pt x="1049842" y="4266"/>
                  <a:pt x="1129776" y="4266"/>
                </a:cubicBezTo>
                <a:cubicBezTo>
                  <a:pt x="1129776" y="4266"/>
                  <a:pt x="1129776" y="4266"/>
                  <a:pt x="1129776" y="14696"/>
                </a:cubicBezTo>
                <a:cubicBezTo>
                  <a:pt x="1129776" y="14696"/>
                  <a:pt x="1129776" y="14696"/>
                  <a:pt x="1061499" y="14696"/>
                </a:cubicBezTo>
                <a:cubicBezTo>
                  <a:pt x="1061499" y="14696"/>
                  <a:pt x="1061499" y="14696"/>
                  <a:pt x="1061499" y="68978"/>
                </a:cubicBezTo>
                <a:cubicBezTo>
                  <a:pt x="1061499" y="68978"/>
                  <a:pt x="1061499" y="68978"/>
                  <a:pt x="1125018" y="68978"/>
                </a:cubicBezTo>
                <a:cubicBezTo>
                  <a:pt x="1125018" y="68978"/>
                  <a:pt x="1125018" y="68978"/>
                  <a:pt x="1125018" y="79408"/>
                </a:cubicBezTo>
                <a:cubicBezTo>
                  <a:pt x="1125018" y="79408"/>
                  <a:pt x="1125018" y="79408"/>
                  <a:pt x="1061499" y="79408"/>
                </a:cubicBezTo>
                <a:lnTo>
                  <a:pt x="1061499" y="137245"/>
                </a:lnTo>
                <a:cubicBezTo>
                  <a:pt x="1061499" y="137245"/>
                  <a:pt x="1061499" y="137245"/>
                  <a:pt x="1132155" y="137245"/>
                </a:cubicBezTo>
                <a:cubicBezTo>
                  <a:pt x="1132155" y="137245"/>
                  <a:pt x="1132155" y="137245"/>
                  <a:pt x="1132155" y="147675"/>
                </a:cubicBezTo>
                <a:cubicBezTo>
                  <a:pt x="1132155" y="147675"/>
                  <a:pt x="1132155" y="147675"/>
                  <a:pt x="1049842" y="147675"/>
                </a:cubicBezTo>
                <a:cubicBezTo>
                  <a:pt x="1049842" y="147675"/>
                  <a:pt x="1049842" y="147675"/>
                  <a:pt x="1049842" y="4266"/>
                </a:cubicBezTo>
                <a:close/>
                <a:moveTo>
                  <a:pt x="904011" y="4266"/>
                </a:moveTo>
                <a:cubicBezTo>
                  <a:pt x="904011" y="4266"/>
                  <a:pt x="904011" y="4266"/>
                  <a:pt x="924946" y="4266"/>
                </a:cubicBezTo>
                <a:cubicBezTo>
                  <a:pt x="924946" y="4266"/>
                  <a:pt x="924946" y="4266"/>
                  <a:pt x="1008448" y="137245"/>
                </a:cubicBezTo>
                <a:cubicBezTo>
                  <a:pt x="1008448" y="137245"/>
                  <a:pt x="1008448" y="137245"/>
                  <a:pt x="1010827" y="137245"/>
                </a:cubicBezTo>
                <a:lnTo>
                  <a:pt x="1010827" y="4266"/>
                </a:lnTo>
                <a:cubicBezTo>
                  <a:pt x="1010827" y="4266"/>
                  <a:pt x="1010827" y="4266"/>
                  <a:pt x="1022484" y="4266"/>
                </a:cubicBezTo>
                <a:cubicBezTo>
                  <a:pt x="1022484" y="4266"/>
                  <a:pt x="1022484" y="4266"/>
                  <a:pt x="1022484" y="147675"/>
                </a:cubicBezTo>
                <a:cubicBezTo>
                  <a:pt x="1022484" y="147675"/>
                  <a:pt x="1022484" y="147675"/>
                  <a:pt x="1001787" y="147675"/>
                </a:cubicBezTo>
                <a:cubicBezTo>
                  <a:pt x="1001787" y="147675"/>
                  <a:pt x="1001787" y="147675"/>
                  <a:pt x="918523" y="14696"/>
                </a:cubicBezTo>
                <a:cubicBezTo>
                  <a:pt x="918523" y="14696"/>
                  <a:pt x="918523" y="14696"/>
                  <a:pt x="915668" y="14696"/>
                </a:cubicBezTo>
                <a:cubicBezTo>
                  <a:pt x="915668" y="14696"/>
                  <a:pt x="915668" y="14696"/>
                  <a:pt x="915668" y="147675"/>
                </a:cubicBezTo>
                <a:cubicBezTo>
                  <a:pt x="915668" y="147675"/>
                  <a:pt x="915668" y="147675"/>
                  <a:pt x="904011" y="147675"/>
                </a:cubicBezTo>
                <a:cubicBezTo>
                  <a:pt x="904011" y="147675"/>
                  <a:pt x="904011" y="147675"/>
                  <a:pt x="904011" y="4266"/>
                </a:cubicBezTo>
                <a:close/>
                <a:moveTo>
                  <a:pt x="860714" y="4266"/>
                </a:moveTo>
                <a:cubicBezTo>
                  <a:pt x="860714" y="4266"/>
                  <a:pt x="860714" y="4266"/>
                  <a:pt x="872371" y="4266"/>
                </a:cubicBezTo>
                <a:cubicBezTo>
                  <a:pt x="872371" y="4266"/>
                  <a:pt x="872371" y="4266"/>
                  <a:pt x="872371" y="147675"/>
                </a:cubicBezTo>
                <a:cubicBezTo>
                  <a:pt x="872371" y="147675"/>
                  <a:pt x="872371" y="147675"/>
                  <a:pt x="860714" y="147675"/>
                </a:cubicBezTo>
                <a:close/>
                <a:moveTo>
                  <a:pt x="769837" y="4266"/>
                </a:moveTo>
                <a:cubicBezTo>
                  <a:pt x="769837" y="4266"/>
                  <a:pt x="769837" y="4266"/>
                  <a:pt x="781494" y="4266"/>
                </a:cubicBezTo>
                <a:lnTo>
                  <a:pt x="781494" y="137245"/>
                </a:lnTo>
                <a:cubicBezTo>
                  <a:pt x="781494" y="137245"/>
                  <a:pt x="781494" y="137245"/>
                  <a:pt x="847154" y="137245"/>
                </a:cubicBezTo>
                <a:cubicBezTo>
                  <a:pt x="847154" y="137245"/>
                  <a:pt x="847154" y="137245"/>
                  <a:pt x="847154" y="147675"/>
                </a:cubicBezTo>
                <a:cubicBezTo>
                  <a:pt x="847154" y="147675"/>
                  <a:pt x="847154" y="147675"/>
                  <a:pt x="769837" y="147675"/>
                </a:cubicBezTo>
                <a:cubicBezTo>
                  <a:pt x="769837" y="147675"/>
                  <a:pt x="769837" y="147675"/>
                  <a:pt x="769837" y="4266"/>
                </a:cubicBezTo>
                <a:close/>
                <a:moveTo>
                  <a:pt x="513859" y="4266"/>
                </a:moveTo>
                <a:cubicBezTo>
                  <a:pt x="513859" y="4266"/>
                  <a:pt x="513859" y="4266"/>
                  <a:pt x="546213" y="4266"/>
                </a:cubicBezTo>
                <a:lnTo>
                  <a:pt x="546213" y="119468"/>
                </a:lnTo>
                <a:cubicBezTo>
                  <a:pt x="546213" y="119468"/>
                  <a:pt x="546213" y="119468"/>
                  <a:pt x="602595" y="119468"/>
                </a:cubicBezTo>
                <a:cubicBezTo>
                  <a:pt x="602595" y="119468"/>
                  <a:pt x="602595" y="119468"/>
                  <a:pt x="602595" y="147675"/>
                </a:cubicBezTo>
                <a:cubicBezTo>
                  <a:pt x="602595" y="147675"/>
                  <a:pt x="602595" y="147675"/>
                  <a:pt x="513859" y="147675"/>
                </a:cubicBezTo>
                <a:cubicBezTo>
                  <a:pt x="513859" y="147675"/>
                  <a:pt x="513859" y="147675"/>
                  <a:pt x="513859" y="4266"/>
                </a:cubicBezTo>
                <a:close/>
                <a:moveTo>
                  <a:pt x="0" y="4266"/>
                </a:moveTo>
                <a:cubicBezTo>
                  <a:pt x="0" y="4266"/>
                  <a:pt x="0" y="4266"/>
                  <a:pt x="33068" y="4266"/>
                </a:cubicBezTo>
                <a:cubicBezTo>
                  <a:pt x="33068" y="4266"/>
                  <a:pt x="33068" y="4266"/>
                  <a:pt x="62091" y="119468"/>
                </a:cubicBezTo>
                <a:cubicBezTo>
                  <a:pt x="62091" y="119468"/>
                  <a:pt x="62091" y="119468"/>
                  <a:pt x="65184" y="119468"/>
                </a:cubicBezTo>
                <a:cubicBezTo>
                  <a:pt x="65184" y="119468"/>
                  <a:pt x="65184" y="119468"/>
                  <a:pt x="86357" y="8059"/>
                </a:cubicBezTo>
                <a:cubicBezTo>
                  <a:pt x="86357" y="8059"/>
                  <a:pt x="86357" y="8059"/>
                  <a:pt x="120138" y="8059"/>
                </a:cubicBezTo>
                <a:cubicBezTo>
                  <a:pt x="120138" y="8059"/>
                  <a:pt x="120138" y="8059"/>
                  <a:pt x="143690" y="119468"/>
                </a:cubicBezTo>
                <a:cubicBezTo>
                  <a:pt x="143690" y="119468"/>
                  <a:pt x="143690" y="119468"/>
                  <a:pt x="146069" y="119468"/>
                </a:cubicBezTo>
                <a:lnTo>
                  <a:pt x="171048" y="4266"/>
                </a:lnTo>
                <a:cubicBezTo>
                  <a:pt x="171048" y="4266"/>
                  <a:pt x="171048" y="4266"/>
                  <a:pt x="204354" y="4266"/>
                </a:cubicBezTo>
                <a:cubicBezTo>
                  <a:pt x="204354" y="4266"/>
                  <a:pt x="204354" y="4266"/>
                  <a:pt x="172714" y="147675"/>
                </a:cubicBezTo>
                <a:cubicBezTo>
                  <a:pt x="172714" y="147675"/>
                  <a:pt x="172714" y="147675"/>
                  <a:pt x="122279" y="147675"/>
                </a:cubicBezTo>
                <a:cubicBezTo>
                  <a:pt x="122279" y="147675"/>
                  <a:pt x="122279" y="147675"/>
                  <a:pt x="103010" y="60208"/>
                </a:cubicBezTo>
                <a:cubicBezTo>
                  <a:pt x="103010" y="60208"/>
                  <a:pt x="103010" y="60208"/>
                  <a:pt x="85167" y="147675"/>
                </a:cubicBezTo>
                <a:cubicBezTo>
                  <a:pt x="85167" y="147675"/>
                  <a:pt x="85167" y="147675"/>
                  <a:pt x="35685" y="147675"/>
                </a:cubicBezTo>
                <a:cubicBezTo>
                  <a:pt x="35685" y="147675"/>
                  <a:pt x="35685" y="147675"/>
                  <a:pt x="0" y="4266"/>
                </a:cubicBezTo>
                <a:close/>
                <a:moveTo>
                  <a:pt x="616155" y="3081"/>
                </a:moveTo>
                <a:cubicBezTo>
                  <a:pt x="669444" y="3081"/>
                  <a:pt x="669444" y="3081"/>
                  <a:pt x="669444" y="3081"/>
                </a:cubicBezTo>
                <a:cubicBezTo>
                  <a:pt x="692758" y="3081"/>
                  <a:pt x="712741" y="9244"/>
                  <a:pt x="728205" y="24178"/>
                </a:cubicBezTo>
                <a:cubicBezTo>
                  <a:pt x="741289" y="37215"/>
                  <a:pt x="747712" y="54993"/>
                  <a:pt x="747712" y="73482"/>
                </a:cubicBezTo>
                <a:cubicBezTo>
                  <a:pt x="747950" y="83675"/>
                  <a:pt x="746761" y="93630"/>
                  <a:pt x="742716" y="103349"/>
                </a:cubicBezTo>
                <a:cubicBezTo>
                  <a:pt x="736055" y="121127"/>
                  <a:pt x="722019" y="135112"/>
                  <a:pt x="703701" y="142460"/>
                </a:cubicBezTo>
                <a:cubicBezTo>
                  <a:pt x="693947" y="146490"/>
                  <a:pt x="682528" y="148386"/>
                  <a:pt x="669444" y="148386"/>
                </a:cubicBezTo>
                <a:cubicBezTo>
                  <a:pt x="616155" y="148386"/>
                  <a:pt x="616155" y="148386"/>
                  <a:pt x="616155" y="148386"/>
                </a:cubicBezTo>
                <a:cubicBezTo>
                  <a:pt x="616155" y="3081"/>
                  <a:pt x="616155" y="3081"/>
                  <a:pt x="616155" y="3081"/>
                </a:cubicBezTo>
                <a:close/>
                <a:moveTo>
                  <a:pt x="375403" y="3081"/>
                </a:moveTo>
                <a:cubicBezTo>
                  <a:pt x="432022" y="3081"/>
                  <a:pt x="432022" y="3081"/>
                  <a:pt x="432022" y="3081"/>
                </a:cubicBezTo>
                <a:cubicBezTo>
                  <a:pt x="452719" y="3318"/>
                  <a:pt x="472227" y="8059"/>
                  <a:pt x="483408" y="24652"/>
                </a:cubicBezTo>
                <a:cubicBezTo>
                  <a:pt x="488166" y="31763"/>
                  <a:pt x="490545" y="40533"/>
                  <a:pt x="490545" y="51200"/>
                </a:cubicBezTo>
                <a:cubicBezTo>
                  <a:pt x="491021" y="62104"/>
                  <a:pt x="488642" y="73245"/>
                  <a:pt x="483408" y="80830"/>
                </a:cubicBezTo>
                <a:cubicBezTo>
                  <a:pt x="478650" y="87704"/>
                  <a:pt x="471989" y="92919"/>
                  <a:pt x="463425" y="96238"/>
                </a:cubicBezTo>
                <a:cubicBezTo>
                  <a:pt x="500299" y="147675"/>
                  <a:pt x="500299" y="147675"/>
                  <a:pt x="500299" y="147675"/>
                </a:cubicBezTo>
                <a:cubicBezTo>
                  <a:pt x="462711" y="147675"/>
                  <a:pt x="462711" y="147675"/>
                  <a:pt x="462711" y="147675"/>
                </a:cubicBezTo>
                <a:cubicBezTo>
                  <a:pt x="432260" y="103349"/>
                  <a:pt x="432260" y="103349"/>
                  <a:pt x="432260" y="103349"/>
                </a:cubicBezTo>
                <a:cubicBezTo>
                  <a:pt x="431546" y="103349"/>
                  <a:pt x="408232" y="103349"/>
                  <a:pt x="407757" y="103349"/>
                </a:cubicBezTo>
                <a:cubicBezTo>
                  <a:pt x="407757" y="147675"/>
                  <a:pt x="407757" y="147675"/>
                  <a:pt x="407757" y="147675"/>
                </a:cubicBezTo>
                <a:cubicBezTo>
                  <a:pt x="375403" y="147675"/>
                  <a:pt x="375403" y="147675"/>
                  <a:pt x="375403" y="147675"/>
                </a:cubicBezTo>
                <a:cubicBezTo>
                  <a:pt x="375403" y="3081"/>
                  <a:pt x="375403" y="3081"/>
                  <a:pt x="375403" y="3081"/>
                </a:cubicBezTo>
                <a:close/>
                <a:moveTo>
                  <a:pt x="1320570" y="237"/>
                </a:moveTo>
                <a:cubicBezTo>
                  <a:pt x="1322473" y="2370"/>
                  <a:pt x="1324138" y="4740"/>
                  <a:pt x="1325804" y="6874"/>
                </a:cubicBezTo>
                <a:cubicBezTo>
                  <a:pt x="1336033" y="21333"/>
                  <a:pt x="1344835" y="36978"/>
                  <a:pt x="1352210" y="53808"/>
                </a:cubicBezTo>
                <a:cubicBezTo>
                  <a:pt x="1362440" y="33659"/>
                  <a:pt x="1374097" y="17066"/>
                  <a:pt x="1385278" y="4266"/>
                </a:cubicBezTo>
                <a:cubicBezTo>
                  <a:pt x="1388846" y="5214"/>
                  <a:pt x="1392415" y="6400"/>
                  <a:pt x="1395983" y="7822"/>
                </a:cubicBezTo>
                <a:cubicBezTo>
                  <a:pt x="1382899" y="22281"/>
                  <a:pt x="1368863" y="41719"/>
                  <a:pt x="1357444" y="67082"/>
                </a:cubicBezTo>
                <a:cubicBezTo>
                  <a:pt x="1363153" y="82252"/>
                  <a:pt x="1367674" y="98608"/>
                  <a:pt x="1371004" y="115201"/>
                </a:cubicBezTo>
                <a:cubicBezTo>
                  <a:pt x="1381234" y="73719"/>
                  <a:pt x="1400979" y="44326"/>
                  <a:pt x="1418584" y="25126"/>
                </a:cubicBezTo>
                <a:cubicBezTo>
                  <a:pt x="1419773" y="23467"/>
                  <a:pt x="1421200" y="22044"/>
                  <a:pt x="1422628" y="20859"/>
                </a:cubicBezTo>
                <a:cubicBezTo>
                  <a:pt x="1425483" y="22518"/>
                  <a:pt x="1428337" y="24415"/>
                  <a:pt x="1431192" y="26548"/>
                </a:cubicBezTo>
                <a:cubicBezTo>
                  <a:pt x="1429527" y="28207"/>
                  <a:pt x="1427862" y="30104"/>
                  <a:pt x="1426196" y="32000"/>
                </a:cubicBezTo>
                <a:cubicBezTo>
                  <a:pt x="1405737" y="54519"/>
                  <a:pt x="1381947" y="91971"/>
                  <a:pt x="1375524" y="147675"/>
                </a:cubicBezTo>
                <a:cubicBezTo>
                  <a:pt x="1375524" y="147675"/>
                  <a:pt x="1375524" y="147675"/>
                  <a:pt x="1353875" y="147675"/>
                </a:cubicBezTo>
                <a:cubicBezTo>
                  <a:pt x="1352210" y="131319"/>
                  <a:pt x="1349355" y="115438"/>
                  <a:pt x="1345311" y="100267"/>
                </a:cubicBezTo>
                <a:cubicBezTo>
                  <a:pt x="1341267" y="114727"/>
                  <a:pt x="1338174" y="130371"/>
                  <a:pt x="1336509" y="147675"/>
                </a:cubicBezTo>
                <a:cubicBezTo>
                  <a:pt x="1336509" y="147675"/>
                  <a:pt x="1336509" y="147675"/>
                  <a:pt x="1314147" y="147675"/>
                </a:cubicBezTo>
                <a:cubicBezTo>
                  <a:pt x="1308437" y="96712"/>
                  <a:pt x="1288216" y="52622"/>
                  <a:pt x="1259906" y="23941"/>
                </a:cubicBezTo>
                <a:cubicBezTo>
                  <a:pt x="1265853" y="19911"/>
                  <a:pt x="1272277" y="16118"/>
                  <a:pt x="1278938" y="13037"/>
                </a:cubicBezTo>
                <a:cubicBezTo>
                  <a:pt x="1283934" y="18489"/>
                  <a:pt x="1288692" y="24178"/>
                  <a:pt x="1293212" y="30578"/>
                </a:cubicBezTo>
                <a:cubicBezTo>
                  <a:pt x="1311054" y="54993"/>
                  <a:pt x="1323662" y="84623"/>
                  <a:pt x="1330799" y="116623"/>
                </a:cubicBezTo>
                <a:cubicBezTo>
                  <a:pt x="1333178" y="104534"/>
                  <a:pt x="1336509" y="93156"/>
                  <a:pt x="1340077" y="82726"/>
                </a:cubicBezTo>
                <a:cubicBezTo>
                  <a:pt x="1330086" y="52622"/>
                  <a:pt x="1315336" y="26311"/>
                  <a:pt x="1297494" y="5689"/>
                </a:cubicBezTo>
                <a:cubicBezTo>
                  <a:pt x="1304869" y="3318"/>
                  <a:pt x="1312719" y="1422"/>
                  <a:pt x="1320570" y="237"/>
                </a:cubicBezTo>
                <a:close/>
                <a:moveTo>
                  <a:pt x="281790" y="0"/>
                </a:moveTo>
                <a:cubicBezTo>
                  <a:pt x="293923" y="0"/>
                  <a:pt x="306055" y="2133"/>
                  <a:pt x="315214" y="6400"/>
                </a:cubicBezTo>
                <a:cubicBezTo>
                  <a:pt x="324730" y="10429"/>
                  <a:pt x="332819" y="16118"/>
                  <a:pt x="339242" y="23229"/>
                </a:cubicBezTo>
                <a:cubicBezTo>
                  <a:pt x="353040" y="37926"/>
                  <a:pt x="359701" y="58074"/>
                  <a:pt x="358750" y="77749"/>
                </a:cubicBezTo>
                <a:cubicBezTo>
                  <a:pt x="358512" y="105245"/>
                  <a:pt x="341859" y="132979"/>
                  <a:pt x="315928" y="144831"/>
                </a:cubicBezTo>
                <a:cubicBezTo>
                  <a:pt x="297372" y="153838"/>
                  <a:pt x="266445" y="153838"/>
                  <a:pt x="247889" y="144831"/>
                </a:cubicBezTo>
                <a:cubicBezTo>
                  <a:pt x="221721" y="132742"/>
                  <a:pt x="205306" y="105245"/>
                  <a:pt x="205068" y="77749"/>
                </a:cubicBezTo>
                <a:cubicBezTo>
                  <a:pt x="204592" y="67319"/>
                  <a:pt x="206019" y="57126"/>
                  <a:pt x="209826" y="46933"/>
                </a:cubicBezTo>
                <a:cubicBezTo>
                  <a:pt x="216487" y="28918"/>
                  <a:pt x="230285" y="14222"/>
                  <a:pt x="248365" y="6400"/>
                </a:cubicBezTo>
                <a:cubicBezTo>
                  <a:pt x="257524" y="2133"/>
                  <a:pt x="269657" y="0"/>
                  <a:pt x="281790" y="0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chemeClr val="tx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02_***Title 3">
            <a:extLst>
              <a:ext uri="{FF2B5EF4-FFF2-40B4-BE49-F238E27FC236}">
                <a16:creationId xmlns:a16="http://schemas.microsoft.com/office/drawing/2014/main" id="{5D810EF4-C603-1067-9045-356F3E55E991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014085"/>
            <a:ext cx="8435160" cy="163179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[Closure e.g. Thank you for your attention]</a:t>
            </a:r>
          </a:p>
        </p:txBody>
      </p:sp>
      <p:sp>
        <p:nvSpPr>
          <p:cNvPr id="12" name="03_Frame text 4 [PHJU]">
            <a:extLst>
              <a:ext uri="{FF2B5EF4-FFF2-40B4-BE49-F238E27FC236}">
                <a16:creationId xmlns:a16="http://schemas.microsoft.com/office/drawing/2014/main" id="{743A23F0-ACD4-FC08-CBCE-A884AE9A135C}"/>
              </a:ext>
            </a:extLst>
          </p:cNvPr>
          <p:cNvSpPr>
            <a:spLocks noGrp="1" noSelect="1"/>
          </p:cNvSpPr>
          <p:nvPr>
            <p:ph type="body" sz="quarter" idx="17" hasCustomPrompt="1"/>
          </p:nvPr>
        </p:nvSpPr>
        <p:spPr bwMode="gray">
          <a:xfrm>
            <a:off x="6354359" y="487490"/>
            <a:ext cx="2429640" cy="196926"/>
          </a:xfrm>
          <a:prstGeom prst="rect">
            <a:avLst/>
          </a:prstGeom>
        </p:spPr>
        <p:txBody>
          <a:bodyPr anchor="t"/>
          <a:lstStyle>
            <a:lvl1pPr marL="36000" indent="0" algn="r">
              <a:lnSpc>
                <a:spcPct val="100000"/>
              </a:lnSpc>
              <a:buFontTx/>
              <a:buNone/>
              <a:defRPr sz="1200" b="1">
                <a:solidFill>
                  <a:schemeClr val="tx1"/>
                </a:solidFill>
              </a:defRPr>
            </a:lvl1pPr>
            <a:lvl2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2pPr>
            <a:lvl3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3pPr>
            <a:lvl4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4pPr>
            <a:lvl5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5pPr>
            <a:lvl6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6pPr>
            <a:lvl7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7pPr>
            <a:lvl8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8pPr>
            <a:lvl9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GB"/>
              <a:t>[For more information]</a:t>
            </a:r>
          </a:p>
        </p:txBody>
      </p:sp>
      <p:sp>
        <p:nvSpPr>
          <p:cNvPr id="13" name="04_Name 5 [PHJU]">
            <a:extLst>
              <a:ext uri="{FF2B5EF4-FFF2-40B4-BE49-F238E27FC236}">
                <a16:creationId xmlns:a16="http://schemas.microsoft.com/office/drawing/2014/main" id="{045BF847-FF3A-C692-681E-C7FECF797CC5}"/>
              </a:ext>
            </a:extLst>
          </p:cNvPr>
          <p:cNvSpPr>
            <a:spLocks noGrp="1" noSelect="1"/>
          </p:cNvSpPr>
          <p:nvPr>
            <p:ph type="body" sz="quarter" idx="21" hasCustomPrompt="1"/>
          </p:nvPr>
        </p:nvSpPr>
        <p:spPr bwMode="gray">
          <a:xfrm>
            <a:off x="6354359" y="715924"/>
            <a:ext cx="2429640" cy="196907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[Name]</a:t>
            </a:r>
          </a:p>
          <a:p>
            <a:pPr lvl="0"/>
            <a:endParaRPr lang="en-GB"/>
          </a:p>
        </p:txBody>
      </p:sp>
      <p:sp>
        <p:nvSpPr>
          <p:cNvPr id="14" name="05_[Text] 6 [PHJU]">
            <a:extLst>
              <a:ext uri="{FF2B5EF4-FFF2-40B4-BE49-F238E27FC236}">
                <a16:creationId xmlns:a16="http://schemas.microsoft.com/office/drawing/2014/main" id="{F53B2FFF-D24A-ABC5-39CD-4DDBF7BF680A}"/>
              </a:ext>
            </a:extLst>
          </p:cNvPr>
          <p:cNvSpPr>
            <a:spLocks noGrp="1" noSelect="1"/>
          </p:cNvSpPr>
          <p:nvPr>
            <p:ph type="body" sz="quarter" idx="20" hasCustomPrompt="1"/>
          </p:nvPr>
        </p:nvSpPr>
        <p:spPr bwMode="gray">
          <a:xfrm>
            <a:off x="6354359" y="978923"/>
            <a:ext cx="2429640" cy="935446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800" b="0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[Text]</a:t>
            </a:r>
          </a:p>
          <a:p>
            <a:pPr lvl="0"/>
            <a:endParaRPr lang="en-GB"/>
          </a:p>
          <a:p>
            <a:pPr lvl="0"/>
            <a:endParaRPr lang="en-GB"/>
          </a:p>
        </p:txBody>
      </p:sp>
      <p:sp>
        <p:nvSpPr>
          <p:cNvPr id="15" name="Footer Placeholder 7">
            <a:extLst>
              <a:ext uri="{FF2B5EF4-FFF2-40B4-BE49-F238E27FC236}">
                <a16:creationId xmlns:a16="http://schemas.microsoft.com/office/drawing/2014/main" id="{A9A1EDFA-0C0B-8320-124D-E0520CE22032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8D511115-59B0-4E44-6F76-C1D75C903FE3}"/>
              </a:ext>
            </a:extLst>
          </p:cNvPr>
          <p:cNvSpPr>
            <a:spLocks noGrp="1" noSelect="1"/>
          </p:cNvSpPr>
          <p:nvPr>
            <p:ph type="sldNum" sz="quarter" idx="1002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569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02" userDrawn="1">
          <p15:clr>
            <a:srgbClr val="46BEAA"/>
          </p15:clr>
        </p15:guide>
        <p15:guide id="2" orient="horz" pos="307" userDrawn="1">
          <p15:clr>
            <a:srgbClr val="46BEAA"/>
          </p15:clr>
        </p15:guide>
        <p15:guide id="4" orient="horz" pos="575" userDrawn="1">
          <p15:clr>
            <a:srgbClr val="46BEAA"/>
          </p15:clr>
        </p15:guide>
        <p15:guide id="6" orient="horz" pos="1205" userDrawn="1">
          <p15:clr>
            <a:srgbClr val="46BEAA"/>
          </p15:clr>
        </p15:guide>
        <p15:guide id="7" orient="horz" pos="1268" userDrawn="1">
          <p15:clr>
            <a:srgbClr val="46BEAA"/>
          </p15:clr>
        </p15:guide>
        <p15:guide id="8" orient="horz" pos="2296" userDrawn="1">
          <p15:clr>
            <a:srgbClr val="46BEAA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Closing (Green) with thank you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1">
            <a:extLst>
              <a:ext uri="{FF2B5EF4-FFF2-40B4-BE49-F238E27FC236}">
                <a16:creationId xmlns:a16="http://schemas.microsoft.com/office/drawing/2014/main" id="{6C5E8147-801A-D7B3-2718-71D7A858BF2C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0" y="0"/>
            <a:ext cx="2570560" cy="5139929"/>
          </a:xfrm>
          <a:custGeom>
            <a:avLst/>
            <a:gdLst>
              <a:gd name="T0" fmla="*/ 9953 w 10804"/>
              <a:gd name="T1" fmla="*/ 6596 h 21606"/>
              <a:gd name="T2" fmla="*/ 7639 w 10804"/>
              <a:gd name="T3" fmla="*/ 3164 h 21606"/>
              <a:gd name="T4" fmla="*/ 4207 w 10804"/>
              <a:gd name="T5" fmla="*/ 851 h 21606"/>
              <a:gd name="T6" fmla="*/ 0 w 10804"/>
              <a:gd name="T7" fmla="*/ 0 h 21606"/>
              <a:gd name="T8" fmla="*/ 0 w 10804"/>
              <a:gd name="T9" fmla="*/ 4787 h 21606"/>
              <a:gd name="T10" fmla="*/ 6017 w 10804"/>
              <a:gd name="T11" fmla="*/ 10803 h 21606"/>
              <a:gd name="T12" fmla="*/ 0 w 10804"/>
              <a:gd name="T13" fmla="*/ 16820 h 21606"/>
              <a:gd name="T14" fmla="*/ 0 w 10804"/>
              <a:gd name="T15" fmla="*/ 21606 h 21606"/>
              <a:gd name="T16" fmla="*/ 4207 w 10804"/>
              <a:gd name="T17" fmla="*/ 20755 h 21606"/>
              <a:gd name="T18" fmla="*/ 7639 w 10804"/>
              <a:gd name="T19" fmla="*/ 18442 h 21606"/>
              <a:gd name="T20" fmla="*/ 9953 w 10804"/>
              <a:gd name="T21" fmla="*/ 15010 h 21606"/>
              <a:gd name="T22" fmla="*/ 10804 w 10804"/>
              <a:gd name="T23" fmla="*/ 10803 h 21606"/>
              <a:gd name="T24" fmla="*/ 9953 w 10804"/>
              <a:gd name="T25" fmla="*/ 6596 h 21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804" h="21606">
                <a:moveTo>
                  <a:pt x="9953" y="6596"/>
                </a:moveTo>
                <a:cubicBezTo>
                  <a:pt x="9408" y="5309"/>
                  <a:pt x="8630" y="4155"/>
                  <a:pt x="7639" y="3164"/>
                </a:cubicBezTo>
                <a:cubicBezTo>
                  <a:pt x="6649" y="2173"/>
                  <a:pt x="5494" y="1395"/>
                  <a:pt x="4207" y="851"/>
                </a:cubicBezTo>
                <a:cubicBezTo>
                  <a:pt x="2872" y="286"/>
                  <a:pt x="1457" y="0"/>
                  <a:pt x="0" y="0"/>
                </a:cubicBezTo>
                <a:cubicBezTo>
                  <a:pt x="0" y="4787"/>
                  <a:pt x="0" y="4787"/>
                  <a:pt x="0" y="4787"/>
                </a:cubicBezTo>
                <a:cubicBezTo>
                  <a:pt x="3323" y="4787"/>
                  <a:pt x="6017" y="7480"/>
                  <a:pt x="6017" y="10803"/>
                </a:cubicBezTo>
                <a:cubicBezTo>
                  <a:pt x="6017" y="14126"/>
                  <a:pt x="3323" y="16820"/>
                  <a:pt x="0" y="16820"/>
                </a:cubicBezTo>
                <a:cubicBezTo>
                  <a:pt x="0" y="21606"/>
                  <a:pt x="0" y="21606"/>
                  <a:pt x="0" y="21606"/>
                </a:cubicBezTo>
                <a:cubicBezTo>
                  <a:pt x="1457" y="21606"/>
                  <a:pt x="2872" y="21320"/>
                  <a:pt x="4207" y="20755"/>
                </a:cubicBezTo>
                <a:cubicBezTo>
                  <a:pt x="5494" y="20211"/>
                  <a:pt x="6649" y="19433"/>
                  <a:pt x="7639" y="18442"/>
                </a:cubicBezTo>
                <a:cubicBezTo>
                  <a:pt x="8630" y="17452"/>
                  <a:pt x="9408" y="16297"/>
                  <a:pt x="9953" y="15010"/>
                </a:cubicBezTo>
                <a:cubicBezTo>
                  <a:pt x="10517" y="13675"/>
                  <a:pt x="10804" y="12259"/>
                  <a:pt x="10804" y="10803"/>
                </a:cubicBezTo>
                <a:cubicBezTo>
                  <a:pt x="10804" y="9347"/>
                  <a:pt x="10517" y="7931"/>
                  <a:pt x="9953" y="6596"/>
                </a:cubicBezTo>
                <a:close/>
              </a:path>
            </a:pathLst>
          </a:custGeom>
          <a:gradFill flip="none" rotWithShape="1">
            <a:gsLst>
              <a:gs pos="0">
                <a:srgbClr val="00C3A7"/>
              </a:gs>
              <a:gs pos="27000">
                <a:srgbClr val="00C0A5"/>
              </a:gs>
              <a:gs pos="49000">
                <a:srgbClr val="00B69F"/>
              </a:gs>
              <a:gs pos="69000">
                <a:srgbClr val="00A594"/>
              </a:gs>
              <a:gs pos="88000">
                <a:srgbClr val="008D85"/>
              </a:gs>
              <a:gs pos="100000">
                <a:srgbClr val="007978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" name="Logo">
            <a:extLst>
              <a:ext uri="{FF2B5EF4-FFF2-40B4-BE49-F238E27FC236}">
                <a16:creationId xmlns:a16="http://schemas.microsoft.com/office/drawing/2014/main" id="{AD109C3E-E250-E285-29EC-C1DDC8551570}"/>
              </a:ext>
            </a:extLst>
          </p:cNvPr>
          <p:cNvSpPr>
            <a:spLocks noSelect="1"/>
          </p:cNvSpPr>
          <p:nvPr userDrawn="1"/>
        </p:nvSpPr>
        <p:spPr>
          <a:xfrm>
            <a:off x="359994" y="4809604"/>
            <a:ext cx="1494231" cy="155969"/>
          </a:xfrm>
          <a:custGeom>
            <a:avLst/>
            <a:gdLst>
              <a:gd name="connsiteX0" fmla="*/ 1492094 w 1494235"/>
              <a:gd name="connsiteY0" fmla="*/ 123497 h 151586"/>
              <a:gd name="connsiteX1" fmla="*/ 1494235 w 1494235"/>
              <a:gd name="connsiteY1" fmla="*/ 147675 h 151586"/>
              <a:gd name="connsiteX2" fmla="*/ 1482816 w 1494235"/>
              <a:gd name="connsiteY2" fmla="*/ 147675 h 151586"/>
              <a:gd name="connsiteX3" fmla="*/ 1492094 w 1494235"/>
              <a:gd name="connsiteY3" fmla="*/ 123497 h 151586"/>
              <a:gd name="connsiteX4" fmla="*/ 1199480 w 1494235"/>
              <a:gd name="connsiteY4" fmla="*/ 106904 h 151586"/>
              <a:gd name="connsiteX5" fmla="*/ 1215657 w 1494235"/>
              <a:gd name="connsiteY5" fmla="*/ 147675 h 151586"/>
              <a:gd name="connsiteX6" fmla="*/ 1193770 w 1494235"/>
              <a:gd name="connsiteY6" fmla="*/ 147675 h 151586"/>
              <a:gd name="connsiteX7" fmla="*/ 1199480 w 1494235"/>
              <a:gd name="connsiteY7" fmla="*/ 106904 h 151586"/>
              <a:gd name="connsiteX8" fmla="*/ 1475679 w 1494235"/>
              <a:gd name="connsiteY8" fmla="*/ 77274 h 151586"/>
              <a:gd name="connsiteX9" fmla="*/ 1480675 w 1494235"/>
              <a:gd name="connsiteY9" fmla="*/ 87467 h 151586"/>
              <a:gd name="connsiteX10" fmla="*/ 1453792 w 1494235"/>
              <a:gd name="connsiteY10" fmla="*/ 147675 h 151586"/>
              <a:gd name="connsiteX11" fmla="*/ 1443325 w 1494235"/>
              <a:gd name="connsiteY11" fmla="*/ 147675 h 151586"/>
              <a:gd name="connsiteX12" fmla="*/ 1475679 w 1494235"/>
              <a:gd name="connsiteY12" fmla="*/ 77274 h 151586"/>
              <a:gd name="connsiteX13" fmla="*/ 1218512 w 1494235"/>
              <a:gd name="connsiteY13" fmla="*/ 65660 h 151586"/>
              <a:gd name="connsiteX14" fmla="*/ 1228266 w 1494235"/>
              <a:gd name="connsiteY14" fmla="*/ 77512 h 151586"/>
              <a:gd name="connsiteX15" fmla="*/ 1255862 w 1494235"/>
              <a:gd name="connsiteY15" fmla="*/ 147675 h 151586"/>
              <a:gd name="connsiteX16" fmla="*/ 1234213 w 1494235"/>
              <a:gd name="connsiteY16" fmla="*/ 147675 h 151586"/>
              <a:gd name="connsiteX17" fmla="*/ 1207331 w 1494235"/>
              <a:gd name="connsiteY17" fmla="*/ 85571 h 151586"/>
              <a:gd name="connsiteX18" fmla="*/ 1218512 w 1494235"/>
              <a:gd name="connsiteY18" fmla="*/ 65660 h 151586"/>
              <a:gd name="connsiteX19" fmla="*/ 1452603 w 1494235"/>
              <a:gd name="connsiteY19" fmla="*/ 45037 h 151586"/>
              <a:gd name="connsiteX20" fmla="*/ 1459502 w 1494235"/>
              <a:gd name="connsiteY20" fmla="*/ 52859 h 151586"/>
              <a:gd name="connsiteX21" fmla="*/ 1456171 w 1494235"/>
              <a:gd name="connsiteY21" fmla="*/ 56652 h 151586"/>
              <a:gd name="connsiteX22" fmla="*/ 1414539 w 1494235"/>
              <a:gd name="connsiteY22" fmla="*/ 147675 h 151586"/>
              <a:gd name="connsiteX23" fmla="*/ 1404072 w 1494235"/>
              <a:gd name="connsiteY23" fmla="*/ 147675 h 151586"/>
              <a:gd name="connsiteX24" fmla="*/ 1452603 w 1494235"/>
              <a:gd name="connsiteY24" fmla="*/ 45037 h 151586"/>
              <a:gd name="connsiteX25" fmla="*/ 1244918 w 1494235"/>
              <a:gd name="connsiteY25" fmla="*/ 35318 h 151586"/>
              <a:gd name="connsiteX26" fmla="*/ 1260620 w 1494235"/>
              <a:gd name="connsiteY26" fmla="*/ 54045 h 151586"/>
              <a:gd name="connsiteX27" fmla="*/ 1295828 w 1494235"/>
              <a:gd name="connsiteY27" fmla="*/ 147675 h 151586"/>
              <a:gd name="connsiteX28" fmla="*/ 1274180 w 1494235"/>
              <a:gd name="connsiteY28" fmla="*/ 147675 h 151586"/>
              <a:gd name="connsiteX29" fmla="*/ 1229931 w 1494235"/>
              <a:gd name="connsiteY29" fmla="*/ 50726 h 151586"/>
              <a:gd name="connsiteX30" fmla="*/ 1244918 w 1494235"/>
              <a:gd name="connsiteY30" fmla="*/ 35318 h 151586"/>
              <a:gd name="connsiteX31" fmla="*/ 648509 w 1494235"/>
              <a:gd name="connsiteY31" fmla="*/ 31289 h 151586"/>
              <a:gd name="connsiteX32" fmla="*/ 648509 w 1494235"/>
              <a:gd name="connsiteY32" fmla="*/ 120179 h 151586"/>
              <a:gd name="connsiteX33" fmla="*/ 670158 w 1494235"/>
              <a:gd name="connsiteY33" fmla="*/ 120179 h 151586"/>
              <a:gd name="connsiteX34" fmla="*/ 688476 w 1494235"/>
              <a:gd name="connsiteY34" fmla="*/ 117334 h 151586"/>
              <a:gd name="connsiteX35" fmla="*/ 710838 w 1494235"/>
              <a:gd name="connsiteY35" fmla="*/ 95052 h 151586"/>
              <a:gd name="connsiteX36" fmla="*/ 710838 w 1494235"/>
              <a:gd name="connsiteY36" fmla="*/ 55704 h 151586"/>
              <a:gd name="connsiteX37" fmla="*/ 688476 w 1494235"/>
              <a:gd name="connsiteY37" fmla="*/ 33896 h 151586"/>
              <a:gd name="connsiteX38" fmla="*/ 670158 w 1494235"/>
              <a:gd name="connsiteY38" fmla="*/ 31289 h 151586"/>
              <a:gd name="connsiteX39" fmla="*/ 648509 w 1494235"/>
              <a:gd name="connsiteY39" fmla="*/ 31289 h 151586"/>
              <a:gd name="connsiteX40" fmla="*/ 407757 w 1494235"/>
              <a:gd name="connsiteY40" fmla="*/ 31289 h 151586"/>
              <a:gd name="connsiteX41" fmla="*/ 407757 w 1494235"/>
              <a:gd name="connsiteY41" fmla="*/ 76326 h 151586"/>
              <a:gd name="connsiteX42" fmla="*/ 433687 w 1494235"/>
              <a:gd name="connsiteY42" fmla="*/ 76326 h 151586"/>
              <a:gd name="connsiteX43" fmla="*/ 453909 w 1494235"/>
              <a:gd name="connsiteY43" fmla="*/ 65423 h 151586"/>
              <a:gd name="connsiteX44" fmla="*/ 453909 w 1494235"/>
              <a:gd name="connsiteY44" fmla="*/ 41244 h 151586"/>
              <a:gd name="connsiteX45" fmla="*/ 445820 w 1494235"/>
              <a:gd name="connsiteY45" fmla="*/ 33185 h 151586"/>
              <a:gd name="connsiteX46" fmla="*/ 433687 w 1494235"/>
              <a:gd name="connsiteY46" fmla="*/ 31289 h 151586"/>
              <a:gd name="connsiteX47" fmla="*/ 407757 w 1494235"/>
              <a:gd name="connsiteY47" fmla="*/ 31289 h 151586"/>
              <a:gd name="connsiteX48" fmla="*/ 281909 w 1494235"/>
              <a:gd name="connsiteY48" fmla="*/ 29393 h 151586"/>
              <a:gd name="connsiteX49" fmla="*/ 238849 w 1494235"/>
              <a:gd name="connsiteY49" fmla="*/ 75852 h 151586"/>
              <a:gd name="connsiteX50" fmla="*/ 281909 w 1494235"/>
              <a:gd name="connsiteY50" fmla="*/ 122312 h 151586"/>
              <a:gd name="connsiteX51" fmla="*/ 325206 w 1494235"/>
              <a:gd name="connsiteY51" fmla="*/ 75852 h 151586"/>
              <a:gd name="connsiteX52" fmla="*/ 281909 w 1494235"/>
              <a:gd name="connsiteY52" fmla="*/ 29393 h 151586"/>
              <a:gd name="connsiteX53" fmla="*/ 1049842 w 1494235"/>
              <a:gd name="connsiteY53" fmla="*/ 4266 h 151586"/>
              <a:gd name="connsiteX54" fmla="*/ 1129776 w 1494235"/>
              <a:gd name="connsiteY54" fmla="*/ 4266 h 151586"/>
              <a:gd name="connsiteX55" fmla="*/ 1129776 w 1494235"/>
              <a:gd name="connsiteY55" fmla="*/ 14696 h 151586"/>
              <a:gd name="connsiteX56" fmla="*/ 1061499 w 1494235"/>
              <a:gd name="connsiteY56" fmla="*/ 14696 h 151586"/>
              <a:gd name="connsiteX57" fmla="*/ 1061499 w 1494235"/>
              <a:gd name="connsiteY57" fmla="*/ 68978 h 151586"/>
              <a:gd name="connsiteX58" fmla="*/ 1125018 w 1494235"/>
              <a:gd name="connsiteY58" fmla="*/ 68978 h 151586"/>
              <a:gd name="connsiteX59" fmla="*/ 1125018 w 1494235"/>
              <a:gd name="connsiteY59" fmla="*/ 79408 h 151586"/>
              <a:gd name="connsiteX60" fmla="*/ 1061499 w 1494235"/>
              <a:gd name="connsiteY60" fmla="*/ 79408 h 151586"/>
              <a:gd name="connsiteX61" fmla="*/ 1061499 w 1494235"/>
              <a:gd name="connsiteY61" fmla="*/ 137245 h 151586"/>
              <a:gd name="connsiteX62" fmla="*/ 1132155 w 1494235"/>
              <a:gd name="connsiteY62" fmla="*/ 137245 h 151586"/>
              <a:gd name="connsiteX63" fmla="*/ 1132155 w 1494235"/>
              <a:gd name="connsiteY63" fmla="*/ 147675 h 151586"/>
              <a:gd name="connsiteX64" fmla="*/ 1049842 w 1494235"/>
              <a:gd name="connsiteY64" fmla="*/ 147675 h 151586"/>
              <a:gd name="connsiteX65" fmla="*/ 1049842 w 1494235"/>
              <a:gd name="connsiteY65" fmla="*/ 4266 h 151586"/>
              <a:gd name="connsiteX66" fmla="*/ 904011 w 1494235"/>
              <a:gd name="connsiteY66" fmla="*/ 4266 h 151586"/>
              <a:gd name="connsiteX67" fmla="*/ 924946 w 1494235"/>
              <a:gd name="connsiteY67" fmla="*/ 4266 h 151586"/>
              <a:gd name="connsiteX68" fmla="*/ 1008448 w 1494235"/>
              <a:gd name="connsiteY68" fmla="*/ 137245 h 151586"/>
              <a:gd name="connsiteX69" fmla="*/ 1010827 w 1494235"/>
              <a:gd name="connsiteY69" fmla="*/ 137245 h 151586"/>
              <a:gd name="connsiteX70" fmla="*/ 1010827 w 1494235"/>
              <a:gd name="connsiteY70" fmla="*/ 4266 h 151586"/>
              <a:gd name="connsiteX71" fmla="*/ 1022484 w 1494235"/>
              <a:gd name="connsiteY71" fmla="*/ 4266 h 151586"/>
              <a:gd name="connsiteX72" fmla="*/ 1022484 w 1494235"/>
              <a:gd name="connsiteY72" fmla="*/ 147675 h 151586"/>
              <a:gd name="connsiteX73" fmla="*/ 1001787 w 1494235"/>
              <a:gd name="connsiteY73" fmla="*/ 147675 h 151586"/>
              <a:gd name="connsiteX74" fmla="*/ 918523 w 1494235"/>
              <a:gd name="connsiteY74" fmla="*/ 14696 h 151586"/>
              <a:gd name="connsiteX75" fmla="*/ 915668 w 1494235"/>
              <a:gd name="connsiteY75" fmla="*/ 14696 h 151586"/>
              <a:gd name="connsiteX76" fmla="*/ 915668 w 1494235"/>
              <a:gd name="connsiteY76" fmla="*/ 147675 h 151586"/>
              <a:gd name="connsiteX77" fmla="*/ 904011 w 1494235"/>
              <a:gd name="connsiteY77" fmla="*/ 147675 h 151586"/>
              <a:gd name="connsiteX78" fmla="*/ 904011 w 1494235"/>
              <a:gd name="connsiteY78" fmla="*/ 4266 h 151586"/>
              <a:gd name="connsiteX79" fmla="*/ 860714 w 1494235"/>
              <a:gd name="connsiteY79" fmla="*/ 4266 h 151586"/>
              <a:gd name="connsiteX80" fmla="*/ 872371 w 1494235"/>
              <a:gd name="connsiteY80" fmla="*/ 4266 h 151586"/>
              <a:gd name="connsiteX81" fmla="*/ 872371 w 1494235"/>
              <a:gd name="connsiteY81" fmla="*/ 147675 h 151586"/>
              <a:gd name="connsiteX82" fmla="*/ 860714 w 1494235"/>
              <a:gd name="connsiteY82" fmla="*/ 147675 h 151586"/>
              <a:gd name="connsiteX83" fmla="*/ 769837 w 1494235"/>
              <a:gd name="connsiteY83" fmla="*/ 4266 h 151586"/>
              <a:gd name="connsiteX84" fmla="*/ 781494 w 1494235"/>
              <a:gd name="connsiteY84" fmla="*/ 4266 h 151586"/>
              <a:gd name="connsiteX85" fmla="*/ 781494 w 1494235"/>
              <a:gd name="connsiteY85" fmla="*/ 137245 h 151586"/>
              <a:gd name="connsiteX86" fmla="*/ 847154 w 1494235"/>
              <a:gd name="connsiteY86" fmla="*/ 137245 h 151586"/>
              <a:gd name="connsiteX87" fmla="*/ 847154 w 1494235"/>
              <a:gd name="connsiteY87" fmla="*/ 147675 h 151586"/>
              <a:gd name="connsiteX88" fmla="*/ 769837 w 1494235"/>
              <a:gd name="connsiteY88" fmla="*/ 147675 h 151586"/>
              <a:gd name="connsiteX89" fmla="*/ 769837 w 1494235"/>
              <a:gd name="connsiteY89" fmla="*/ 4266 h 151586"/>
              <a:gd name="connsiteX90" fmla="*/ 513859 w 1494235"/>
              <a:gd name="connsiteY90" fmla="*/ 4266 h 151586"/>
              <a:gd name="connsiteX91" fmla="*/ 546213 w 1494235"/>
              <a:gd name="connsiteY91" fmla="*/ 4266 h 151586"/>
              <a:gd name="connsiteX92" fmla="*/ 546213 w 1494235"/>
              <a:gd name="connsiteY92" fmla="*/ 119468 h 151586"/>
              <a:gd name="connsiteX93" fmla="*/ 602595 w 1494235"/>
              <a:gd name="connsiteY93" fmla="*/ 119468 h 151586"/>
              <a:gd name="connsiteX94" fmla="*/ 602595 w 1494235"/>
              <a:gd name="connsiteY94" fmla="*/ 147675 h 151586"/>
              <a:gd name="connsiteX95" fmla="*/ 513859 w 1494235"/>
              <a:gd name="connsiteY95" fmla="*/ 147675 h 151586"/>
              <a:gd name="connsiteX96" fmla="*/ 513859 w 1494235"/>
              <a:gd name="connsiteY96" fmla="*/ 4266 h 151586"/>
              <a:gd name="connsiteX97" fmla="*/ 0 w 1494235"/>
              <a:gd name="connsiteY97" fmla="*/ 4266 h 151586"/>
              <a:gd name="connsiteX98" fmla="*/ 33068 w 1494235"/>
              <a:gd name="connsiteY98" fmla="*/ 4266 h 151586"/>
              <a:gd name="connsiteX99" fmla="*/ 62091 w 1494235"/>
              <a:gd name="connsiteY99" fmla="*/ 119468 h 151586"/>
              <a:gd name="connsiteX100" fmla="*/ 65184 w 1494235"/>
              <a:gd name="connsiteY100" fmla="*/ 119468 h 151586"/>
              <a:gd name="connsiteX101" fmla="*/ 86357 w 1494235"/>
              <a:gd name="connsiteY101" fmla="*/ 8059 h 151586"/>
              <a:gd name="connsiteX102" fmla="*/ 120138 w 1494235"/>
              <a:gd name="connsiteY102" fmla="*/ 8059 h 151586"/>
              <a:gd name="connsiteX103" fmla="*/ 143690 w 1494235"/>
              <a:gd name="connsiteY103" fmla="*/ 119468 h 151586"/>
              <a:gd name="connsiteX104" fmla="*/ 146069 w 1494235"/>
              <a:gd name="connsiteY104" fmla="*/ 119468 h 151586"/>
              <a:gd name="connsiteX105" fmla="*/ 171048 w 1494235"/>
              <a:gd name="connsiteY105" fmla="*/ 4266 h 151586"/>
              <a:gd name="connsiteX106" fmla="*/ 204354 w 1494235"/>
              <a:gd name="connsiteY106" fmla="*/ 4266 h 151586"/>
              <a:gd name="connsiteX107" fmla="*/ 172714 w 1494235"/>
              <a:gd name="connsiteY107" fmla="*/ 147675 h 151586"/>
              <a:gd name="connsiteX108" fmla="*/ 122279 w 1494235"/>
              <a:gd name="connsiteY108" fmla="*/ 147675 h 151586"/>
              <a:gd name="connsiteX109" fmla="*/ 103010 w 1494235"/>
              <a:gd name="connsiteY109" fmla="*/ 60208 h 151586"/>
              <a:gd name="connsiteX110" fmla="*/ 85167 w 1494235"/>
              <a:gd name="connsiteY110" fmla="*/ 147675 h 151586"/>
              <a:gd name="connsiteX111" fmla="*/ 35685 w 1494235"/>
              <a:gd name="connsiteY111" fmla="*/ 147675 h 151586"/>
              <a:gd name="connsiteX112" fmla="*/ 0 w 1494235"/>
              <a:gd name="connsiteY112" fmla="*/ 4266 h 151586"/>
              <a:gd name="connsiteX113" fmla="*/ 616155 w 1494235"/>
              <a:gd name="connsiteY113" fmla="*/ 3081 h 151586"/>
              <a:gd name="connsiteX114" fmla="*/ 669444 w 1494235"/>
              <a:gd name="connsiteY114" fmla="*/ 3081 h 151586"/>
              <a:gd name="connsiteX115" fmla="*/ 728205 w 1494235"/>
              <a:gd name="connsiteY115" fmla="*/ 24178 h 151586"/>
              <a:gd name="connsiteX116" fmla="*/ 747712 w 1494235"/>
              <a:gd name="connsiteY116" fmla="*/ 73482 h 151586"/>
              <a:gd name="connsiteX117" fmla="*/ 742716 w 1494235"/>
              <a:gd name="connsiteY117" fmla="*/ 103349 h 151586"/>
              <a:gd name="connsiteX118" fmla="*/ 703701 w 1494235"/>
              <a:gd name="connsiteY118" fmla="*/ 142460 h 151586"/>
              <a:gd name="connsiteX119" fmla="*/ 669444 w 1494235"/>
              <a:gd name="connsiteY119" fmla="*/ 148386 h 151586"/>
              <a:gd name="connsiteX120" fmla="*/ 616155 w 1494235"/>
              <a:gd name="connsiteY120" fmla="*/ 148386 h 151586"/>
              <a:gd name="connsiteX121" fmla="*/ 616155 w 1494235"/>
              <a:gd name="connsiteY121" fmla="*/ 3081 h 151586"/>
              <a:gd name="connsiteX122" fmla="*/ 375403 w 1494235"/>
              <a:gd name="connsiteY122" fmla="*/ 3081 h 151586"/>
              <a:gd name="connsiteX123" fmla="*/ 432022 w 1494235"/>
              <a:gd name="connsiteY123" fmla="*/ 3081 h 151586"/>
              <a:gd name="connsiteX124" fmla="*/ 483408 w 1494235"/>
              <a:gd name="connsiteY124" fmla="*/ 24652 h 151586"/>
              <a:gd name="connsiteX125" fmla="*/ 490545 w 1494235"/>
              <a:gd name="connsiteY125" fmla="*/ 51200 h 151586"/>
              <a:gd name="connsiteX126" fmla="*/ 483408 w 1494235"/>
              <a:gd name="connsiteY126" fmla="*/ 80830 h 151586"/>
              <a:gd name="connsiteX127" fmla="*/ 463425 w 1494235"/>
              <a:gd name="connsiteY127" fmla="*/ 96238 h 151586"/>
              <a:gd name="connsiteX128" fmla="*/ 500299 w 1494235"/>
              <a:gd name="connsiteY128" fmla="*/ 147675 h 151586"/>
              <a:gd name="connsiteX129" fmla="*/ 462711 w 1494235"/>
              <a:gd name="connsiteY129" fmla="*/ 147675 h 151586"/>
              <a:gd name="connsiteX130" fmla="*/ 432260 w 1494235"/>
              <a:gd name="connsiteY130" fmla="*/ 103349 h 151586"/>
              <a:gd name="connsiteX131" fmla="*/ 407757 w 1494235"/>
              <a:gd name="connsiteY131" fmla="*/ 103349 h 151586"/>
              <a:gd name="connsiteX132" fmla="*/ 407757 w 1494235"/>
              <a:gd name="connsiteY132" fmla="*/ 147675 h 151586"/>
              <a:gd name="connsiteX133" fmla="*/ 375403 w 1494235"/>
              <a:gd name="connsiteY133" fmla="*/ 147675 h 151586"/>
              <a:gd name="connsiteX134" fmla="*/ 375403 w 1494235"/>
              <a:gd name="connsiteY134" fmla="*/ 3081 h 151586"/>
              <a:gd name="connsiteX135" fmla="*/ 1320570 w 1494235"/>
              <a:gd name="connsiteY135" fmla="*/ 237 h 151586"/>
              <a:gd name="connsiteX136" fmla="*/ 1325804 w 1494235"/>
              <a:gd name="connsiteY136" fmla="*/ 6874 h 151586"/>
              <a:gd name="connsiteX137" fmla="*/ 1352210 w 1494235"/>
              <a:gd name="connsiteY137" fmla="*/ 53808 h 151586"/>
              <a:gd name="connsiteX138" fmla="*/ 1385278 w 1494235"/>
              <a:gd name="connsiteY138" fmla="*/ 4266 h 151586"/>
              <a:gd name="connsiteX139" fmla="*/ 1395983 w 1494235"/>
              <a:gd name="connsiteY139" fmla="*/ 7822 h 151586"/>
              <a:gd name="connsiteX140" fmla="*/ 1357444 w 1494235"/>
              <a:gd name="connsiteY140" fmla="*/ 67082 h 151586"/>
              <a:gd name="connsiteX141" fmla="*/ 1371004 w 1494235"/>
              <a:gd name="connsiteY141" fmla="*/ 115201 h 151586"/>
              <a:gd name="connsiteX142" fmla="*/ 1418584 w 1494235"/>
              <a:gd name="connsiteY142" fmla="*/ 25126 h 151586"/>
              <a:gd name="connsiteX143" fmla="*/ 1422628 w 1494235"/>
              <a:gd name="connsiteY143" fmla="*/ 20859 h 151586"/>
              <a:gd name="connsiteX144" fmla="*/ 1431192 w 1494235"/>
              <a:gd name="connsiteY144" fmla="*/ 26548 h 151586"/>
              <a:gd name="connsiteX145" fmla="*/ 1426196 w 1494235"/>
              <a:gd name="connsiteY145" fmla="*/ 32000 h 151586"/>
              <a:gd name="connsiteX146" fmla="*/ 1375524 w 1494235"/>
              <a:gd name="connsiteY146" fmla="*/ 147675 h 151586"/>
              <a:gd name="connsiteX147" fmla="*/ 1353875 w 1494235"/>
              <a:gd name="connsiteY147" fmla="*/ 147675 h 151586"/>
              <a:gd name="connsiteX148" fmla="*/ 1345311 w 1494235"/>
              <a:gd name="connsiteY148" fmla="*/ 100267 h 151586"/>
              <a:gd name="connsiteX149" fmla="*/ 1336509 w 1494235"/>
              <a:gd name="connsiteY149" fmla="*/ 147675 h 151586"/>
              <a:gd name="connsiteX150" fmla="*/ 1314147 w 1494235"/>
              <a:gd name="connsiteY150" fmla="*/ 147675 h 151586"/>
              <a:gd name="connsiteX151" fmla="*/ 1259906 w 1494235"/>
              <a:gd name="connsiteY151" fmla="*/ 23941 h 151586"/>
              <a:gd name="connsiteX152" fmla="*/ 1278938 w 1494235"/>
              <a:gd name="connsiteY152" fmla="*/ 13037 h 151586"/>
              <a:gd name="connsiteX153" fmla="*/ 1293212 w 1494235"/>
              <a:gd name="connsiteY153" fmla="*/ 30578 h 151586"/>
              <a:gd name="connsiteX154" fmla="*/ 1330799 w 1494235"/>
              <a:gd name="connsiteY154" fmla="*/ 116623 h 151586"/>
              <a:gd name="connsiteX155" fmla="*/ 1340077 w 1494235"/>
              <a:gd name="connsiteY155" fmla="*/ 82726 h 151586"/>
              <a:gd name="connsiteX156" fmla="*/ 1297494 w 1494235"/>
              <a:gd name="connsiteY156" fmla="*/ 5689 h 151586"/>
              <a:gd name="connsiteX157" fmla="*/ 1320570 w 1494235"/>
              <a:gd name="connsiteY157" fmla="*/ 237 h 151586"/>
              <a:gd name="connsiteX158" fmla="*/ 281790 w 1494235"/>
              <a:gd name="connsiteY158" fmla="*/ 0 h 151586"/>
              <a:gd name="connsiteX159" fmla="*/ 315214 w 1494235"/>
              <a:gd name="connsiteY159" fmla="*/ 6400 h 151586"/>
              <a:gd name="connsiteX160" fmla="*/ 339242 w 1494235"/>
              <a:gd name="connsiteY160" fmla="*/ 23229 h 151586"/>
              <a:gd name="connsiteX161" fmla="*/ 358750 w 1494235"/>
              <a:gd name="connsiteY161" fmla="*/ 77749 h 151586"/>
              <a:gd name="connsiteX162" fmla="*/ 315928 w 1494235"/>
              <a:gd name="connsiteY162" fmla="*/ 144831 h 151586"/>
              <a:gd name="connsiteX163" fmla="*/ 247889 w 1494235"/>
              <a:gd name="connsiteY163" fmla="*/ 144831 h 151586"/>
              <a:gd name="connsiteX164" fmla="*/ 205068 w 1494235"/>
              <a:gd name="connsiteY164" fmla="*/ 77749 h 151586"/>
              <a:gd name="connsiteX165" fmla="*/ 209826 w 1494235"/>
              <a:gd name="connsiteY165" fmla="*/ 46933 h 151586"/>
              <a:gd name="connsiteX166" fmla="*/ 248365 w 1494235"/>
              <a:gd name="connsiteY166" fmla="*/ 6400 h 151586"/>
              <a:gd name="connsiteX167" fmla="*/ 281790 w 1494235"/>
              <a:gd name="connsiteY167" fmla="*/ 0 h 151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</a:cxnLst>
            <a:rect l="l" t="t" r="r" b="b"/>
            <a:pathLst>
              <a:path w="1494235" h="151586">
                <a:moveTo>
                  <a:pt x="1492094" y="123497"/>
                </a:moveTo>
                <a:cubicBezTo>
                  <a:pt x="1493521" y="131319"/>
                  <a:pt x="1494235" y="139379"/>
                  <a:pt x="1494235" y="147675"/>
                </a:cubicBezTo>
                <a:cubicBezTo>
                  <a:pt x="1494235" y="147675"/>
                  <a:pt x="1494235" y="147675"/>
                  <a:pt x="1482816" y="147675"/>
                </a:cubicBezTo>
                <a:cubicBezTo>
                  <a:pt x="1485195" y="138905"/>
                  <a:pt x="1488288" y="130845"/>
                  <a:pt x="1492094" y="123497"/>
                </a:cubicBezTo>
                <a:close/>
                <a:moveTo>
                  <a:pt x="1199480" y="106904"/>
                </a:moveTo>
                <a:cubicBezTo>
                  <a:pt x="1207093" y="118993"/>
                  <a:pt x="1212564" y="132742"/>
                  <a:pt x="1215657" y="147675"/>
                </a:cubicBezTo>
                <a:cubicBezTo>
                  <a:pt x="1215657" y="147675"/>
                  <a:pt x="1215657" y="147675"/>
                  <a:pt x="1193770" y="147675"/>
                </a:cubicBezTo>
                <a:cubicBezTo>
                  <a:pt x="1193770" y="133453"/>
                  <a:pt x="1195911" y="119942"/>
                  <a:pt x="1199480" y="106904"/>
                </a:cubicBezTo>
                <a:close/>
                <a:moveTo>
                  <a:pt x="1475679" y="77274"/>
                </a:moveTo>
                <a:cubicBezTo>
                  <a:pt x="1477582" y="80593"/>
                  <a:pt x="1479248" y="83912"/>
                  <a:pt x="1480675" y="87467"/>
                </a:cubicBezTo>
                <a:cubicBezTo>
                  <a:pt x="1469970" y="100978"/>
                  <a:pt x="1458788" y="120653"/>
                  <a:pt x="1453792" y="147675"/>
                </a:cubicBezTo>
                <a:cubicBezTo>
                  <a:pt x="1453792" y="147675"/>
                  <a:pt x="1453792" y="147675"/>
                  <a:pt x="1443325" y="147675"/>
                </a:cubicBezTo>
                <a:cubicBezTo>
                  <a:pt x="1448321" y="118282"/>
                  <a:pt x="1460691" y="94578"/>
                  <a:pt x="1475679" y="77274"/>
                </a:cubicBezTo>
                <a:close/>
                <a:moveTo>
                  <a:pt x="1218512" y="65660"/>
                </a:moveTo>
                <a:cubicBezTo>
                  <a:pt x="1221842" y="69452"/>
                  <a:pt x="1225173" y="73245"/>
                  <a:pt x="1228266" y="77512"/>
                </a:cubicBezTo>
                <a:cubicBezTo>
                  <a:pt x="1242301" y="97186"/>
                  <a:pt x="1251817" y="121364"/>
                  <a:pt x="1255862" y="147675"/>
                </a:cubicBezTo>
                <a:cubicBezTo>
                  <a:pt x="1255862" y="147675"/>
                  <a:pt x="1255862" y="147675"/>
                  <a:pt x="1234213" y="147675"/>
                </a:cubicBezTo>
                <a:cubicBezTo>
                  <a:pt x="1229931" y="123260"/>
                  <a:pt x="1220415" y="101690"/>
                  <a:pt x="1207331" y="85571"/>
                </a:cubicBezTo>
                <a:cubicBezTo>
                  <a:pt x="1210661" y="78697"/>
                  <a:pt x="1214230" y="72060"/>
                  <a:pt x="1218512" y="65660"/>
                </a:cubicBezTo>
                <a:close/>
                <a:moveTo>
                  <a:pt x="1452603" y="45037"/>
                </a:moveTo>
                <a:cubicBezTo>
                  <a:pt x="1454982" y="47645"/>
                  <a:pt x="1457361" y="50252"/>
                  <a:pt x="1459502" y="52859"/>
                </a:cubicBezTo>
                <a:cubicBezTo>
                  <a:pt x="1458313" y="54045"/>
                  <a:pt x="1457123" y="55230"/>
                  <a:pt x="1456171" y="56652"/>
                </a:cubicBezTo>
                <a:cubicBezTo>
                  <a:pt x="1439757" y="74667"/>
                  <a:pt x="1420725" y="104297"/>
                  <a:pt x="1414539" y="147675"/>
                </a:cubicBezTo>
                <a:cubicBezTo>
                  <a:pt x="1414539" y="147675"/>
                  <a:pt x="1414539" y="147675"/>
                  <a:pt x="1404072" y="147675"/>
                </a:cubicBezTo>
                <a:cubicBezTo>
                  <a:pt x="1410257" y="102875"/>
                  <a:pt x="1429527" y="68741"/>
                  <a:pt x="1452603" y="45037"/>
                </a:cubicBezTo>
                <a:close/>
                <a:moveTo>
                  <a:pt x="1244918" y="35318"/>
                </a:moveTo>
                <a:cubicBezTo>
                  <a:pt x="1250390" y="41007"/>
                  <a:pt x="1255862" y="47170"/>
                  <a:pt x="1260620" y="54045"/>
                </a:cubicBezTo>
                <a:cubicBezTo>
                  <a:pt x="1279414" y="79882"/>
                  <a:pt x="1291546" y="112356"/>
                  <a:pt x="1295828" y="147675"/>
                </a:cubicBezTo>
                <a:cubicBezTo>
                  <a:pt x="1274180" y="147675"/>
                  <a:pt x="1274180" y="147675"/>
                  <a:pt x="1274180" y="147675"/>
                </a:cubicBezTo>
                <a:cubicBezTo>
                  <a:pt x="1268708" y="107616"/>
                  <a:pt x="1252531" y="73245"/>
                  <a:pt x="1229931" y="50726"/>
                </a:cubicBezTo>
                <a:cubicBezTo>
                  <a:pt x="1234451" y="45274"/>
                  <a:pt x="1239447" y="40059"/>
                  <a:pt x="1244918" y="35318"/>
                </a:cubicBezTo>
                <a:close/>
                <a:moveTo>
                  <a:pt x="648509" y="31289"/>
                </a:moveTo>
                <a:cubicBezTo>
                  <a:pt x="648509" y="120179"/>
                  <a:pt x="648509" y="120179"/>
                  <a:pt x="648509" y="120179"/>
                </a:cubicBezTo>
                <a:cubicBezTo>
                  <a:pt x="670158" y="120179"/>
                  <a:pt x="670158" y="120179"/>
                  <a:pt x="670158" y="120179"/>
                </a:cubicBezTo>
                <a:cubicBezTo>
                  <a:pt x="677057" y="120179"/>
                  <a:pt x="683242" y="119230"/>
                  <a:pt x="688476" y="117334"/>
                </a:cubicBezTo>
                <a:cubicBezTo>
                  <a:pt x="699181" y="113304"/>
                  <a:pt x="706794" y="105719"/>
                  <a:pt x="710838" y="95052"/>
                </a:cubicBezTo>
                <a:cubicBezTo>
                  <a:pt x="715120" y="83675"/>
                  <a:pt x="714882" y="66845"/>
                  <a:pt x="710838" y="55704"/>
                </a:cubicBezTo>
                <a:cubicBezTo>
                  <a:pt x="706794" y="45037"/>
                  <a:pt x="699181" y="37689"/>
                  <a:pt x="688476" y="33896"/>
                </a:cubicBezTo>
                <a:cubicBezTo>
                  <a:pt x="683242" y="32237"/>
                  <a:pt x="677057" y="31289"/>
                  <a:pt x="670158" y="31289"/>
                </a:cubicBezTo>
                <a:cubicBezTo>
                  <a:pt x="648509" y="31289"/>
                  <a:pt x="648509" y="31289"/>
                  <a:pt x="648509" y="31289"/>
                </a:cubicBezTo>
                <a:close/>
                <a:moveTo>
                  <a:pt x="407757" y="31289"/>
                </a:moveTo>
                <a:cubicBezTo>
                  <a:pt x="407757" y="76326"/>
                  <a:pt x="407757" y="76326"/>
                  <a:pt x="407757" y="76326"/>
                </a:cubicBezTo>
                <a:cubicBezTo>
                  <a:pt x="433687" y="76326"/>
                  <a:pt x="433687" y="76326"/>
                  <a:pt x="433687" y="76326"/>
                </a:cubicBezTo>
                <a:cubicBezTo>
                  <a:pt x="442490" y="76326"/>
                  <a:pt x="449627" y="72771"/>
                  <a:pt x="453909" y="65423"/>
                </a:cubicBezTo>
                <a:cubicBezTo>
                  <a:pt x="457953" y="58785"/>
                  <a:pt x="457715" y="47882"/>
                  <a:pt x="453909" y="41244"/>
                </a:cubicBezTo>
                <a:cubicBezTo>
                  <a:pt x="452006" y="37689"/>
                  <a:pt x="449151" y="35081"/>
                  <a:pt x="445820" y="33185"/>
                </a:cubicBezTo>
                <a:cubicBezTo>
                  <a:pt x="442490" y="31289"/>
                  <a:pt x="438207" y="31289"/>
                  <a:pt x="433687" y="31289"/>
                </a:cubicBezTo>
                <a:cubicBezTo>
                  <a:pt x="407757" y="31289"/>
                  <a:pt x="407757" y="31289"/>
                  <a:pt x="407757" y="31289"/>
                </a:cubicBezTo>
                <a:close/>
                <a:moveTo>
                  <a:pt x="281909" y="29393"/>
                </a:moveTo>
                <a:cubicBezTo>
                  <a:pt x="253599" y="29393"/>
                  <a:pt x="238849" y="50015"/>
                  <a:pt x="238849" y="75852"/>
                </a:cubicBezTo>
                <a:cubicBezTo>
                  <a:pt x="238849" y="100741"/>
                  <a:pt x="254551" y="122312"/>
                  <a:pt x="281909" y="122312"/>
                </a:cubicBezTo>
                <a:cubicBezTo>
                  <a:pt x="309029" y="122312"/>
                  <a:pt x="325206" y="100978"/>
                  <a:pt x="325206" y="75852"/>
                </a:cubicBezTo>
                <a:cubicBezTo>
                  <a:pt x="325206" y="45985"/>
                  <a:pt x="305936" y="29393"/>
                  <a:pt x="281909" y="29393"/>
                </a:cubicBezTo>
                <a:close/>
                <a:moveTo>
                  <a:pt x="1049842" y="4266"/>
                </a:moveTo>
                <a:cubicBezTo>
                  <a:pt x="1049842" y="4266"/>
                  <a:pt x="1049842" y="4266"/>
                  <a:pt x="1129776" y="4266"/>
                </a:cubicBezTo>
                <a:cubicBezTo>
                  <a:pt x="1129776" y="4266"/>
                  <a:pt x="1129776" y="4266"/>
                  <a:pt x="1129776" y="14696"/>
                </a:cubicBezTo>
                <a:cubicBezTo>
                  <a:pt x="1129776" y="14696"/>
                  <a:pt x="1129776" y="14696"/>
                  <a:pt x="1061499" y="14696"/>
                </a:cubicBezTo>
                <a:cubicBezTo>
                  <a:pt x="1061499" y="14696"/>
                  <a:pt x="1061499" y="14696"/>
                  <a:pt x="1061499" y="68978"/>
                </a:cubicBezTo>
                <a:cubicBezTo>
                  <a:pt x="1061499" y="68978"/>
                  <a:pt x="1061499" y="68978"/>
                  <a:pt x="1125018" y="68978"/>
                </a:cubicBezTo>
                <a:cubicBezTo>
                  <a:pt x="1125018" y="68978"/>
                  <a:pt x="1125018" y="68978"/>
                  <a:pt x="1125018" y="79408"/>
                </a:cubicBezTo>
                <a:cubicBezTo>
                  <a:pt x="1125018" y="79408"/>
                  <a:pt x="1125018" y="79408"/>
                  <a:pt x="1061499" y="79408"/>
                </a:cubicBezTo>
                <a:lnTo>
                  <a:pt x="1061499" y="137245"/>
                </a:lnTo>
                <a:cubicBezTo>
                  <a:pt x="1061499" y="137245"/>
                  <a:pt x="1061499" y="137245"/>
                  <a:pt x="1132155" y="137245"/>
                </a:cubicBezTo>
                <a:cubicBezTo>
                  <a:pt x="1132155" y="137245"/>
                  <a:pt x="1132155" y="137245"/>
                  <a:pt x="1132155" y="147675"/>
                </a:cubicBezTo>
                <a:cubicBezTo>
                  <a:pt x="1132155" y="147675"/>
                  <a:pt x="1132155" y="147675"/>
                  <a:pt x="1049842" y="147675"/>
                </a:cubicBezTo>
                <a:cubicBezTo>
                  <a:pt x="1049842" y="147675"/>
                  <a:pt x="1049842" y="147675"/>
                  <a:pt x="1049842" y="4266"/>
                </a:cubicBezTo>
                <a:close/>
                <a:moveTo>
                  <a:pt x="904011" y="4266"/>
                </a:moveTo>
                <a:cubicBezTo>
                  <a:pt x="904011" y="4266"/>
                  <a:pt x="904011" y="4266"/>
                  <a:pt x="924946" y="4266"/>
                </a:cubicBezTo>
                <a:cubicBezTo>
                  <a:pt x="924946" y="4266"/>
                  <a:pt x="924946" y="4266"/>
                  <a:pt x="1008448" y="137245"/>
                </a:cubicBezTo>
                <a:cubicBezTo>
                  <a:pt x="1008448" y="137245"/>
                  <a:pt x="1008448" y="137245"/>
                  <a:pt x="1010827" y="137245"/>
                </a:cubicBezTo>
                <a:lnTo>
                  <a:pt x="1010827" y="4266"/>
                </a:lnTo>
                <a:cubicBezTo>
                  <a:pt x="1010827" y="4266"/>
                  <a:pt x="1010827" y="4266"/>
                  <a:pt x="1022484" y="4266"/>
                </a:cubicBezTo>
                <a:cubicBezTo>
                  <a:pt x="1022484" y="4266"/>
                  <a:pt x="1022484" y="4266"/>
                  <a:pt x="1022484" y="147675"/>
                </a:cubicBezTo>
                <a:cubicBezTo>
                  <a:pt x="1022484" y="147675"/>
                  <a:pt x="1022484" y="147675"/>
                  <a:pt x="1001787" y="147675"/>
                </a:cubicBezTo>
                <a:cubicBezTo>
                  <a:pt x="1001787" y="147675"/>
                  <a:pt x="1001787" y="147675"/>
                  <a:pt x="918523" y="14696"/>
                </a:cubicBezTo>
                <a:cubicBezTo>
                  <a:pt x="918523" y="14696"/>
                  <a:pt x="918523" y="14696"/>
                  <a:pt x="915668" y="14696"/>
                </a:cubicBezTo>
                <a:cubicBezTo>
                  <a:pt x="915668" y="14696"/>
                  <a:pt x="915668" y="14696"/>
                  <a:pt x="915668" y="147675"/>
                </a:cubicBezTo>
                <a:cubicBezTo>
                  <a:pt x="915668" y="147675"/>
                  <a:pt x="915668" y="147675"/>
                  <a:pt x="904011" y="147675"/>
                </a:cubicBezTo>
                <a:cubicBezTo>
                  <a:pt x="904011" y="147675"/>
                  <a:pt x="904011" y="147675"/>
                  <a:pt x="904011" y="4266"/>
                </a:cubicBezTo>
                <a:close/>
                <a:moveTo>
                  <a:pt x="860714" y="4266"/>
                </a:moveTo>
                <a:cubicBezTo>
                  <a:pt x="860714" y="4266"/>
                  <a:pt x="860714" y="4266"/>
                  <a:pt x="872371" y="4266"/>
                </a:cubicBezTo>
                <a:cubicBezTo>
                  <a:pt x="872371" y="4266"/>
                  <a:pt x="872371" y="4266"/>
                  <a:pt x="872371" y="147675"/>
                </a:cubicBezTo>
                <a:cubicBezTo>
                  <a:pt x="872371" y="147675"/>
                  <a:pt x="872371" y="147675"/>
                  <a:pt x="860714" y="147675"/>
                </a:cubicBezTo>
                <a:close/>
                <a:moveTo>
                  <a:pt x="769837" y="4266"/>
                </a:moveTo>
                <a:cubicBezTo>
                  <a:pt x="769837" y="4266"/>
                  <a:pt x="769837" y="4266"/>
                  <a:pt x="781494" y="4266"/>
                </a:cubicBezTo>
                <a:lnTo>
                  <a:pt x="781494" y="137245"/>
                </a:lnTo>
                <a:cubicBezTo>
                  <a:pt x="781494" y="137245"/>
                  <a:pt x="781494" y="137245"/>
                  <a:pt x="847154" y="137245"/>
                </a:cubicBezTo>
                <a:cubicBezTo>
                  <a:pt x="847154" y="137245"/>
                  <a:pt x="847154" y="137245"/>
                  <a:pt x="847154" y="147675"/>
                </a:cubicBezTo>
                <a:cubicBezTo>
                  <a:pt x="847154" y="147675"/>
                  <a:pt x="847154" y="147675"/>
                  <a:pt x="769837" y="147675"/>
                </a:cubicBezTo>
                <a:cubicBezTo>
                  <a:pt x="769837" y="147675"/>
                  <a:pt x="769837" y="147675"/>
                  <a:pt x="769837" y="4266"/>
                </a:cubicBezTo>
                <a:close/>
                <a:moveTo>
                  <a:pt x="513859" y="4266"/>
                </a:moveTo>
                <a:cubicBezTo>
                  <a:pt x="513859" y="4266"/>
                  <a:pt x="513859" y="4266"/>
                  <a:pt x="546213" y="4266"/>
                </a:cubicBezTo>
                <a:lnTo>
                  <a:pt x="546213" y="119468"/>
                </a:lnTo>
                <a:cubicBezTo>
                  <a:pt x="546213" y="119468"/>
                  <a:pt x="546213" y="119468"/>
                  <a:pt x="602595" y="119468"/>
                </a:cubicBezTo>
                <a:cubicBezTo>
                  <a:pt x="602595" y="119468"/>
                  <a:pt x="602595" y="119468"/>
                  <a:pt x="602595" y="147675"/>
                </a:cubicBezTo>
                <a:cubicBezTo>
                  <a:pt x="602595" y="147675"/>
                  <a:pt x="602595" y="147675"/>
                  <a:pt x="513859" y="147675"/>
                </a:cubicBezTo>
                <a:cubicBezTo>
                  <a:pt x="513859" y="147675"/>
                  <a:pt x="513859" y="147675"/>
                  <a:pt x="513859" y="4266"/>
                </a:cubicBezTo>
                <a:close/>
                <a:moveTo>
                  <a:pt x="0" y="4266"/>
                </a:moveTo>
                <a:cubicBezTo>
                  <a:pt x="0" y="4266"/>
                  <a:pt x="0" y="4266"/>
                  <a:pt x="33068" y="4266"/>
                </a:cubicBezTo>
                <a:cubicBezTo>
                  <a:pt x="33068" y="4266"/>
                  <a:pt x="33068" y="4266"/>
                  <a:pt x="62091" y="119468"/>
                </a:cubicBezTo>
                <a:cubicBezTo>
                  <a:pt x="62091" y="119468"/>
                  <a:pt x="62091" y="119468"/>
                  <a:pt x="65184" y="119468"/>
                </a:cubicBezTo>
                <a:cubicBezTo>
                  <a:pt x="65184" y="119468"/>
                  <a:pt x="65184" y="119468"/>
                  <a:pt x="86357" y="8059"/>
                </a:cubicBezTo>
                <a:cubicBezTo>
                  <a:pt x="86357" y="8059"/>
                  <a:pt x="86357" y="8059"/>
                  <a:pt x="120138" y="8059"/>
                </a:cubicBezTo>
                <a:cubicBezTo>
                  <a:pt x="120138" y="8059"/>
                  <a:pt x="120138" y="8059"/>
                  <a:pt x="143690" y="119468"/>
                </a:cubicBezTo>
                <a:cubicBezTo>
                  <a:pt x="143690" y="119468"/>
                  <a:pt x="143690" y="119468"/>
                  <a:pt x="146069" y="119468"/>
                </a:cubicBezTo>
                <a:lnTo>
                  <a:pt x="171048" y="4266"/>
                </a:lnTo>
                <a:cubicBezTo>
                  <a:pt x="171048" y="4266"/>
                  <a:pt x="171048" y="4266"/>
                  <a:pt x="204354" y="4266"/>
                </a:cubicBezTo>
                <a:cubicBezTo>
                  <a:pt x="204354" y="4266"/>
                  <a:pt x="204354" y="4266"/>
                  <a:pt x="172714" y="147675"/>
                </a:cubicBezTo>
                <a:cubicBezTo>
                  <a:pt x="172714" y="147675"/>
                  <a:pt x="172714" y="147675"/>
                  <a:pt x="122279" y="147675"/>
                </a:cubicBezTo>
                <a:cubicBezTo>
                  <a:pt x="122279" y="147675"/>
                  <a:pt x="122279" y="147675"/>
                  <a:pt x="103010" y="60208"/>
                </a:cubicBezTo>
                <a:cubicBezTo>
                  <a:pt x="103010" y="60208"/>
                  <a:pt x="103010" y="60208"/>
                  <a:pt x="85167" y="147675"/>
                </a:cubicBezTo>
                <a:cubicBezTo>
                  <a:pt x="85167" y="147675"/>
                  <a:pt x="85167" y="147675"/>
                  <a:pt x="35685" y="147675"/>
                </a:cubicBezTo>
                <a:cubicBezTo>
                  <a:pt x="35685" y="147675"/>
                  <a:pt x="35685" y="147675"/>
                  <a:pt x="0" y="4266"/>
                </a:cubicBezTo>
                <a:close/>
                <a:moveTo>
                  <a:pt x="616155" y="3081"/>
                </a:moveTo>
                <a:cubicBezTo>
                  <a:pt x="669444" y="3081"/>
                  <a:pt x="669444" y="3081"/>
                  <a:pt x="669444" y="3081"/>
                </a:cubicBezTo>
                <a:cubicBezTo>
                  <a:pt x="692758" y="3081"/>
                  <a:pt x="712741" y="9244"/>
                  <a:pt x="728205" y="24178"/>
                </a:cubicBezTo>
                <a:cubicBezTo>
                  <a:pt x="741289" y="37215"/>
                  <a:pt x="747712" y="54993"/>
                  <a:pt x="747712" y="73482"/>
                </a:cubicBezTo>
                <a:cubicBezTo>
                  <a:pt x="747950" y="83675"/>
                  <a:pt x="746761" y="93630"/>
                  <a:pt x="742716" y="103349"/>
                </a:cubicBezTo>
                <a:cubicBezTo>
                  <a:pt x="736055" y="121127"/>
                  <a:pt x="722019" y="135112"/>
                  <a:pt x="703701" y="142460"/>
                </a:cubicBezTo>
                <a:cubicBezTo>
                  <a:pt x="693947" y="146490"/>
                  <a:pt x="682528" y="148386"/>
                  <a:pt x="669444" y="148386"/>
                </a:cubicBezTo>
                <a:cubicBezTo>
                  <a:pt x="616155" y="148386"/>
                  <a:pt x="616155" y="148386"/>
                  <a:pt x="616155" y="148386"/>
                </a:cubicBezTo>
                <a:cubicBezTo>
                  <a:pt x="616155" y="3081"/>
                  <a:pt x="616155" y="3081"/>
                  <a:pt x="616155" y="3081"/>
                </a:cubicBezTo>
                <a:close/>
                <a:moveTo>
                  <a:pt x="375403" y="3081"/>
                </a:moveTo>
                <a:cubicBezTo>
                  <a:pt x="432022" y="3081"/>
                  <a:pt x="432022" y="3081"/>
                  <a:pt x="432022" y="3081"/>
                </a:cubicBezTo>
                <a:cubicBezTo>
                  <a:pt x="452719" y="3318"/>
                  <a:pt x="472227" y="8059"/>
                  <a:pt x="483408" y="24652"/>
                </a:cubicBezTo>
                <a:cubicBezTo>
                  <a:pt x="488166" y="31763"/>
                  <a:pt x="490545" y="40533"/>
                  <a:pt x="490545" y="51200"/>
                </a:cubicBezTo>
                <a:cubicBezTo>
                  <a:pt x="491021" y="62104"/>
                  <a:pt x="488642" y="73245"/>
                  <a:pt x="483408" y="80830"/>
                </a:cubicBezTo>
                <a:cubicBezTo>
                  <a:pt x="478650" y="87704"/>
                  <a:pt x="471989" y="92919"/>
                  <a:pt x="463425" y="96238"/>
                </a:cubicBezTo>
                <a:cubicBezTo>
                  <a:pt x="500299" y="147675"/>
                  <a:pt x="500299" y="147675"/>
                  <a:pt x="500299" y="147675"/>
                </a:cubicBezTo>
                <a:cubicBezTo>
                  <a:pt x="462711" y="147675"/>
                  <a:pt x="462711" y="147675"/>
                  <a:pt x="462711" y="147675"/>
                </a:cubicBezTo>
                <a:cubicBezTo>
                  <a:pt x="432260" y="103349"/>
                  <a:pt x="432260" y="103349"/>
                  <a:pt x="432260" y="103349"/>
                </a:cubicBezTo>
                <a:cubicBezTo>
                  <a:pt x="431546" y="103349"/>
                  <a:pt x="408232" y="103349"/>
                  <a:pt x="407757" y="103349"/>
                </a:cubicBezTo>
                <a:cubicBezTo>
                  <a:pt x="407757" y="147675"/>
                  <a:pt x="407757" y="147675"/>
                  <a:pt x="407757" y="147675"/>
                </a:cubicBezTo>
                <a:cubicBezTo>
                  <a:pt x="375403" y="147675"/>
                  <a:pt x="375403" y="147675"/>
                  <a:pt x="375403" y="147675"/>
                </a:cubicBezTo>
                <a:cubicBezTo>
                  <a:pt x="375403" y="3081"/>
                  <a:pt x="375403" y="3081"/>
                  <a:pt x="375403" y="3081"/>
                </a:cubicBezTo>
                <a:close/>
                <a:moveTo>
                  <a:pt x="1320570" y="237"/>
                </a:moveTo>
                <a:cubicBezTo>
                  <a:pt x="1322473" y="2370"/>
                  <a:pt x="1324138" y="4740"/>
                  <a:pt x="1325804" y="6874"/>
                </a:cubicBezTo>
                <a:cubicBezTo>
                  <a:pt x="1336033" y="21333"/>
                  <a:pt x="1344835" y="36978"/>
                  <a:pt x="1352210" y="53808"/>
                </a:cubicBezTo>
                <a:cubicBezTo>
                  <a:pt x="1362440" y="33659"/>
                  <a:pt x="1374097" y="17066"/>
                  <a:pt x="1385278" y="4266"/>
                </a:cubicBezTo>
                <a:cubicBezTo>
                  <a:pt x="1388846" y="5214"/>
                  <a:pt x="1392415" y="6400"/>
                  <a:pt x="1395983" y="7822"/>
                </a:cubicBezTo>
                <a:cubicBezTo>
                  <a:pt x="1382899" y="22281"/>
                  <a:pt x="1368863" y="41719"/>
                  <a:pt x="1357444" y="67082"/>
                </a:cubicBezTo>
                <a:cubicBezTo>
                  <a:pt x="1363153" y="82252"/>
                  <a:pt x="1367674" y="98608"/>
                  <a:pt x="1371004" y="115201"/>
                </a:cubicBezTo>
                <a:cubicBezTo>
                  <a:pt x="1381234" y="73719"/>
                  <a:pt x="1400979" y="44326"/>
                  <a:pt x="1418584" y="25126"/>
                </a:cubicBezTo>
                <a:cubicBezTo>
                  <a:pt x="1419773" y="23467"/>
                  <a:pt x="1421200" y="22044"/>
                  <a:pt x="1422628" y="20859"/>
                </a:cubicBezTo>
                <a:cubicBezTo>
                  <a:pt x="1425483" y="22518"/>
                  <a:pt x="1428337" y="24415"/>
                  <a:pt x="1431192" y="26548"/>
                </a:cubicBezTo>
                <a:cubicBezTo>
                  <a:pt x="1429527" y="28207"/>
                  <a:pt x="1427862" y="30104"/>
                  <a:pt x="1426196" y="32000"/>
                </a:cubicBezTo>
                <a:cubicBezTo>
                  <a:pt x="1405737" y="54519"/>
                  <a:pt x="1381947" y="91971"/>
                  <a:pt x="1375524" y="147675"/>
                </a:cubicBezTo>
                <a:cubicBezTo>
                  <a:pt x="1375524" y="147675"/>
                  <a:pt x="1375524" y="147675"/>
                  <a:pt x="1353875" y="147675"/>
                </a:cubicBezTo>
                <a:cubicBezTo>
                  <a:pt x="1352210" y="131319"/>
                  <a:pt x="1349355" y="115438"/>
                  <a:pt x="1345311" y="100267"/>
                </a:cubicBezTo>
                <a:cubicBezTo>
                  <a:pt x="1341267" y="114727"/>
                  <a:pt x="1338174" y="130371"/>
                  <a:pt x="1336509" y="147675"/>
                </a:cubicBezTo>
                <a:cubicBezTo>
                  <a:pt x="1336509" y="147675"/>
                  <a:pt x="1336509" y="147675"/>
                  <a:pt x="1314147" y="147675"/>
                </a:cubicBezTo>
                <a:cubicBezTo>
                  <a:pt x="1308437" y="96712"/>
                  <a:pt x="1288216" y="52622"/>
                  <a:pt x="1259906" y="23941"/>
                </a:cubicBezTo>
                <a:cubicBezTo>
                  <a:pt x="1265853" y="19911"/>
                  <a:pt x="1272277" y="16118"/>
                  <a:pt x="1278938" y="13037"/>
                </a:cubicBezTo>
                <a:cubicBezTo>
                  <a:pt x="1283934" y="18489"/>
                  <a:pt x="1288692" y="24178"/>
                  <a:pt x="1293212" y="30578"/>
                </a:cubicBezTo>
                <a:cubicBezTo>
                  <a:pt x="1311054" y="54993"/>
                  <a:pt x="1323662" y="84623"/>
                  <a:pt x="1330799" y="116623"/>
                </a:cubicBezTo>
                <a:cubicBezTo>
                  <a:pt x="1333178" y="104534"/>
                  <a:pt x="1336509" y="93156"/>
                  <a:pt x="1340077" y="82726"/>
                </a:cubicBezTo>
                <a:cubicBezTo>
                  <a:pt x="1330086" y="52622"/>
                  <a:pt x="1315336" y="26311"/>
                  <a:pt x="1297494" y="5689"/>
                </a:cubicBezTo>
                <a:cubicBezTo>
                  <a:pt x="1304869" y="3318"/>
                  <a:pt x="1312719" y="1422"/>
                  <a:pt x="1320570" y="237"/>
                </a:cubicBezTo>
                <a:close/>
                <a:moveTo>
                  <a:pt x="281790" y="0"/>
                </a:moveTo>
                <a:cubicBezTo>
                  <a:pt x="293923" y="0"/>
                  <a:pt x="306055" y="2133"/>
                  <a:pt x="315214" y="6400"/>
                </a:cubicBezTo>
                <a:cubicBezTo>
                  <a:pt x="324730" y="10429"/>
                  <a:pt x="332819" y="16118"/>
                  <a:pt x="339242" y="23229"/>
                </a:cubicBezTo>
                <a:cubicBezTo>
                  <a:pt x="353040" y="37926"/>
                  <a:pt x="359701" y="58074"/>
                  <a:pt x="358750" y="77749"/>
                </a:cubicBezTo>
                <a:cubicBezTo>
                  <a:pt x="358512" y="105245"/>
                  <a:pt x="341859" y="132979"/>
                  <a:pt x="315928" y="144831"/>
                </a:cubicBezTo>
                <a:cubicBezTo>
                  <a:pt x="297372" y="153838"/>
                  <a:pt x="266445" y="153838"/>
                  <a:pt x="247889" y="144831"/>
                </a:cubicBezTo>
                <a:cubicBezTo>
                  <a:pt x="221721" y="132742"/>
                  <a:pt x="205306" y="105245"/>
                  <a:pt x="205068" y="77749"/>
                </a:cubicBezTo>
                <a:cubicBezTo>
                  <a:pt x="204592" y="67319"/>
                  <a:pt x="206019" y="57126"/>
                  <a:pt x="209826" y="46933"/>
                </a:cubicBezTo>
                <a:cubicBezTo>
                  <a:pt x="216487" y="28918"/>
                  <a:pt x="230285" y="14222"/>
                  <a:pt x="248365" y="6400"/>
                </a:cubicBezTo>
                <a:cubicBezTo>
                  <a:pt x="257524" y="2133"/>
                  <a:pt x="269657" y="0"/>
                  <a:pt x="281790" y="0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chemeClr val="tx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02_***Title 3">
            <a:extLst>
              <a:ext uri="{FF2B5EF4-FFF2-40B4-BE49-F238E27FC236}">
                <a16:creationId xmlns:a16="http://schemas.microsoft.com/office/drawing/2014/main" id="{6382F7C2-B3A8-34E4-0C65-31E5BBED6426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014085"/>
            <a:ext cx="8435160" cy="163179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[Closure e.g. Thank you for your attention]</a:t>
            </a:r>
          </a:p>
        </p:txBody>
      </p:sp>
      <p:sp>
        <p:nvSpPr>
          <p:cNvPr id="12" name="03_Frame text 4 [PHJU]">
            <a:extLst>
              <a:ext uri="{FF2B5EF4-FFF2-40B4-BE49-F238E27FC236}">
                <a16:creationId xmlns:a16="http://schemas.microsoft.com/office/drawing/2014/main" id="{AF9BAEDD-ACAD-76C6-62EF-B54A9DDBBF28}"/>
              </a:ext>
            </a:extLst>
          </p:cNvPr>
          <p:cNvSpPr>
            <a:spLocks noGrp="1" noSelect="1"/>
          </p:cNvSpPr>
          <p:nvPr>
            <p:ph type="body" sz="quarter" idx="17" hasCustomPrompt="1"/>
          </p:nvPr>
        </p:nvSpPr>
        <p:spPr bwMode="gray">
          <a:xfrm>
            <a:off x="6354359" y="487490"/>
            <a:ext cx="2429640" cy="196926"/>
          </a:xfrm>
          <a:prstGeom prst="rect">
            <a:avLst/>
          </a:prstGeom>
        </p:spPr>
        <p:txBody>
          <a:bodyPr anchor="t"/>
          <a:lstStyle>
            <a:lvl1pPr marL="36000" indent="0" algn="r">
              <a:lnSpc>
                <a:spcPct val="100000"/>
              </a:lnSpc>
              <a:buFontTx/>
              <a:buNone/>
              <a:defRPr sz="1200" b="1">
                <a:solidFill>
                  <a:schemeClr val="tx1"/>
                </a:solidFill>
              </a:defRPr>
            </a:lvl1pPr>
            <a:lvl2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2pPr>
            <a:lvl3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3pPr>
            <a:lvl4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4pPr>
            <a:lvl5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5pPr>
            <a:lvl6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6pPr>
            <a:lvl7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7pPr>
            <a:lvl8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8pPr>
            <a:lvl9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GB"/>
              <a:t>[For more information]</a:t>
            </a:r>
          </a:p>
        </p:txBody>
      </p:sp>
      <p:sp>
        <p:nvSpPr>
          <p:cNvPr id="13" name="04_Name 5 [PHJU]">
            <a:extLst>
              <a:ext uri="{FF2B5EF4-FFF2-40B4-BE49-F238E27FC236}">
                <a16:creationId xmlns:a16="http://schemas.microsoft.com/office/drawing/2014/main" id="{4E5AF2D2-EE65-DC88-4635-0A7F80A45CB3}"/>
              </a:ext>
            </a:extLst>
          </p:cNvPr>
          <p:cNvSpPr>
            <a:spLocks noGrp="1" noSelect="1"/>
          </p:cNvSpPr>
          <p:nvPr>
            <p:ph type="body" sz="quarter" idx="21" hasCustomPrompt="1"/>
          </p:nvPr>
        </p:nvSpPr>
        <p:spPr bwMode="gray">
          <a:xfrm>
            <a:off x="6354359" y="715924"/>
            <a:ext cx="2429640" cy="196907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[Name]</a:t>
            </a:r>
          </a:p>
          <a:p>
            <a:pPr lvl="0"/>
            <a:endParaRPr lang="en-GB"/>
          </a:p>
        </p:txBody>
      </p:sp>
      <p:sp>
        <p:nvSpPr>
          <p:cNvPr id="14" name="05_[Text] 6 [PHJU]">
            <a:extLst>
              <a:ext uri="{FF2B5EF4-FFF2-40B4-BE49-F238E27FC236}">
                <a16:creationId xmlns:a16="http://schemas.microsoft.com/office/drawing/2014/main" id="{DE1DA7DC-84DA-E870-D1E1-85C14547712D}"/>
              </a:ext>
            </a:extLst>
          </p:cNvPr>
          <p:cNvSpPr>
            <a:spLocks noGrp="1" noSelect="1"/>
          </p:cNvSpPr>
          <p:nvPr>
            <p:ph type="body" sz="quarter" idx="20" hasCustomPrompt="1"/>
          </p:nvPr>
        </p:nvSpPr>
        <p:spPr bwMode="gray">
          <a:xfrm>
            <a:off x="6354359" y="978923"/>
            <a:ext cx="2429640" cy="935446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800" b="0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[Text]</a:t>
            </a:r>
          </a:p>
          <a:p>
            <a:pPr lvl="0"/>
            <a:endParaRPr lang="en-GB"/>
          </a:p>
          <a:p>
            <a:pPr lvl="0"/>
            <a:endParaRPr lang="en-GB"/>
          </a:p>
        </p:txBody>
      </p:sp>
      <p:sp>
        <p:nvSpPr>
          <p:cNvPr id="15" name="Footer Placeholder 7">
            <a:extLst>
              <a:ext uri="{FF2B5EF4-FFF2-40B4-BE49-F238E27FC236}">
                <a16:creationId xmlns:a16="http://schemas.microsoft.com/office/drawing/2014/main" id="{E150F171-5A14-8C36-0E77-EEE9192F9F62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B1445CAA-2038-B6A4-94B1-3A73EF14237A}"/>
              </a:ext>
            </a:extLst>
          </p:cNvPr>
          <p:cNvSpPr>
            <a:spLocks noGrp="1" noSelect="1"/>
          </p:cNvSpPr>
          <p:nvPr>
            <p:ph type="sldNum" sz="quarter" idx="1002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37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02">
          <p15:clr>
            <a:srgbClr val="46BEAA"/>
          </p15:clr>
        </p15:guide>
        <p15:guide id="2" orient="horz" pos="307">
          <p15:clr>
            <a:srgbClr val="46BEAA"/>
          </p15:clr>
        </p15:guide>
        <p15:guide id="4" orient="horz" pos="575">
          <p15:clr>
            <a:srgbClr val="46BEAA"/>
          </p15:clr>
        </p15:guide>
        <p15:guide id="6" orient="horz" pos="1205">
          <p15:clr>
            <a:srgbClr val="46BEAA"/>
          </p15:clr>
        </p15:guide>
        <p15:guide id="7" orient="horz" pos="1268">
          <p15:clr>
            <a:srgbClr val="46BEAA"/>
          </p15:clr>
        </p15:guide>
        <p15:guide id="8" orient="horz" pos="2296">
          <p15:clr>
            <a:srgbClr val="46BEAA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Title slide (Green-Purple) with picture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1">
            <a:extLst>
              <a:ext uri="{FF2B5EF4-FFF2-40B4-BE49-F238E27FC236}">
                <a16:creationId xmlns:a16="http://schemas.microsoft.com/office/drawing/2014/main" id="{CF9CB63D-9843-30C2-739E-454BCEC94E1C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3368279" y="0"/>
            <a:ext cx="5600700" cy="5143500"/>
          </a:xfrm>
          <a:custGeom>
            <a:avLst/>
            <a:gdLst>
              <a:gd name="T0" fmla="*/ 22614 w 23542"/>
              <a:gd name="T1" fmla="*/ 6226 h 21621"/>
              <a:gd name="T2" fmla="*/ 20094 w 23542"/>
              <a:gd name="T3" fmla="*/ 2487 h 21621"/>
              <a:gd name="T4" fmla="*/ 16431 w 23542"/>
              <a:gd name="T5" fmla="*/ 0 h 21621"/>
              <a:gd name="T6" fmla="*/ 7111 w 23542"/>
              <a:gd name="T7" fmla="*/ 0 h 21621"/>
              <a:gd name="T8" fmla="*/ 3448 w 23542"/>
              <a:gd name="T9" fmla="*/ 2487 h 21621"/>
              <a:gd name="T10" fmla="*/ 928 w 23542"/>
              <a:gd name="T11" fmla="*/ 6226 h 21621"/>
              <a:gd name="T12" fmla="*/ 0 w 23542"/>
              <a:gd name="T13" fmla="*/ 10810 h 21621"/>
              <a:gd name="T14" fmla="*/ 928 w 23542"/>
              <a:gd name="T15" fmla="*/ 15394 h 21621"/>
              <a:gd name="T16" fmla="*/ 3448 w 23542"/>
              <a:gd name="T17" fmla="*/ 19133 h 21621"/>
              <a:gd name="T18" fmla="*/ 7111 w 23542"/>
              <a:gd name="T19" fmla="*/ 21621 h 21621"/>
              <a:gd name="T20" fmla="*/ 16431 w 23542"/>
              <a:gd name="T21" fmla="*/ 21621 h 21621"/>
              <a:gd name="T22" fmla="*/ 20094 w 23542"/>
              <a:gd name="T23" fmla="*/ 19133 h 21621"/>
              <a:gd name="T24" fmla="*/ 22614 w 23542"/>
              <a:gd name="T25" fmla="*/ 15394 h 21621"/>
              <a:gd name="T26" fmla="*/ 23542 w 23542"/>
              <a:gd name="T27" fmla="*/ 10810 h 21621"/>
              <a:gd name="T28" fmla="*/ 22614 w 23542"/>
              <a:gd name="T29" fmla="*/ 6226 h 21621"/>
              <a:gd name="T30" fmla="*/ 11771 w 23542"/>
              <a:gd name="T31" fmla="*/ 16107 h 21621"/>
              <a:gd name="T32" fmla="*/ 6474 w 23542"/>
              <a:gd name="T33" fmla="*/ 10810 h 21621"/>
              <a:gd name="T34" fmla="*/ 11771 w 23542"/>
              <a:gd name="T35" fmla="*/ 5513 h 21621"/>
              <a:gd name="T36" fmla="*/ 17068 w 23542"/>
              <a:gd name="T37" fmla="*/ 10810 h 21621"/>
              <a:gd name="T38" fmla="*/ 11771 w 23542"/>
              <a:gd name="T39" fmla="*/ 16107 h 2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42" h="21621">
                <a:moveTo>
                  <a:pt x="22614" y="6226"/>
                </a:moveTo>
                <a:cubicBezTo>
                  <a:pt x="22021" y="4824"/>
                  <a:pt x="21173" y="3566"/>
                  <a:pt x="20094" y="2487"/>
                </a:cubicBezTo>
                <a:cubicBezTo>
                  <a:pt x="19035" y="1428"/>
                  <a:pt x="17803" y="591"/>
                  <a:pt x="16431" y="0"/>
                </a:cubicBezTo>
                <a:cubicBezTo>
                  <a:pt x="7111" y="0"/>
                  <a:pt x="7111" y="0"/>
                  <a:pt x="7111" y="0"/>
                </a:cubicBezTo>
                <a:cubicBezTo>
                  <a:pt x="5739" y="591"/>
                  <a:pt x="4507" y="1428"/>
                  <a:pt x="3448" y="2487"/>
                </a:cubicBezTo>
                <a:cubicBezTo>
                  <a:pt x="2369" y="3566"/>
                  <a:pt x="1521" y="4824"/>
                  <a:pt x="928" y="6226"/>
                </a:cubicBezTo>
                <a:cubicBezTo>
                  <a:pt x="313" y="7682"/>
                  <a:pt x="0" y="9224"/>
                  <a:pt x="0" y="10810"/>
                </a:cubicBezTo>
                <a:cubicBezTo>
                  <a:pt x="0" y="12396"/>
                  <a:pt x="313" y="13938"/>
                  <a:pt x="928" y="15394"/>
                </a:cubicBezTo>
                <a:cubicBezTo>
                  <a:pt x="1521" y="16796"/>
                  <a:pt x="2369" y="18054"/>
                  <a:pt x="3448" y="19133"/>
                </a:cubicBezTo>
                <a:cubicBezTo>
                  <a:pt x="4507" y="20193"/>
                  <a:pt x="5739" y="21029"/>
                  <a:pt x="7111" y="21621"/>
                </a:cubicBezTo>
                <a:cubicBezTo>
                  <a:pt x="16431" y="21621"/>
                  <a:pt x="16431" y="21621"/>
                  <a:pt x="16431" y="21621"/>
                </a:cubicBezTo>
                <a:cubicBezTo>
                  <a:pt x="17803" y="21029"/>
                  <a:pt x="19035" y="20193"/>
                  <a:pt x="20094" y="19133"/>
                </a:cubicBezTo>
                <a:cubicBezTo>
                  <a:pt x="21173" y="18054"/>
                  <a:pt x="22021" y="16796"/>
                  <a:pt x="22614" y="15394"/>
                </a:cubicBezTo>
                <a:cubicBezTo>
                  <a:pt x="23230" y="13938"/>
                  <a:pt x="23542" y="12396"/>
                  <a:pt x="23542" y="10810"/>
                </a:cubicBezTo>
                <a:cubicBezTo>
                  <a:pt x="23542" y="9224"/>
                  <a:pt x="23230" y="7682"/>
                  <a:pt x="22614" y="6226"/>
                </a:cubicBezTo>
                <a:close/>
                <a:moveTo>
                  <a:pt x="11771" y="16107"/>
                </a:moveTo>
                <a:cubicBezTo>
                  <a:pt x="8846" y="16107"/>
                  <a:pt x="6474" y="13736"/>
                  <a:pt x="6474" y="10810"/>
                </a:cubicBezTo>
                <a:cubicBezTo>
                  <a:pt x="6474" y="7885"/>
                  <a:pt x="8846" y="5513"/>
                  <a:pt x="11771" y="5513"/>
                </a:cubicBezTo>
                <a:cubicBezTo>
                  <a:pt x="14697" y="5513"/>
                  <a:pt x="17068" y="7885"/>
                  <a:pt x="17068" y="10810"/>
                </a:cubicBezTo>
                <a:cubicBezTo>
                  <a:pt x="17068" y="13736"/>
                  <a:pt x="14697" y="16107"/>
                  <a:pt x="11771" y="16107"/>
                </a:cubicBezTo>
                <a:close/>
              </a:path>
            </a:pathLst>
          </a:custGeom>
          <a:gradFill>
            <a:gsLst>
              <a:gs pos="0">
                <a:srgbClr val="00C1A5"/>
              </a:gs>
              <a:gs pos="20000">
                <a:srgbClr val="21A3AA"/>
              </a:gs>
              <a:gs pos="42000">
                <a:srgbClr val="4284B0"/>
              </a:gs>
              <a:gs pos="65000">
                <a:srgbClr val="5E69B5"/>
              </a:gs>
              <a:gs pos="84000">
                <a:srgbClr val="7553B9"/>
              </a:gs>
              <a:gs pos="100000">
                <a:srgbClr val="8842BC"/>
              </a:gs>
            </a:gsLst>
            <a:lin ang="2700000" scaled="1"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9D83A4EA-1EED-37C1-1442-53F4C2A4A4E0}"/>
              </a:ext>
            </a:extLst>
          </p:cNvPr>
          <p:cNvSpPr>
            <a:spLocks noSelect="1"/>
          </p:cNvSpPr>
          <p:nvPr userDrawn="1"/>
        </p:nvSpPr>
        <p:spPr>
          <a:xfrm>
            <a:off x="0" y="0"/>
            <a:ext cx="91449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/>
          </a:p>
        </p:txBody>
      </p:sp>
      <p:sp>
        <p:nvSpPr>
          <p:cNvPr id="7" name="Picture_placeholder JU 4  [PHJU] (JU-Free)">
            <a:extLst>
              <a:ext uri="{FF2B5EF4-FFF2-40B4-BE49-F238E27FC236}">
                <a16:creationId xmlns:a16="http://schemas.microsoft.com/office/drawing/2014/main" id="{12972414-9CE8-BAC5-F22E-A1A10A2200A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95825" y="1298947"/>
            <a:ext cx="2546801" cy="2545586"/>
          </a:xfrm>
          <a:custGeom>
            <a:avLst/>
            <a:gdLst>
              <a:gd name="connsiteX0" fmla="*/ 2546800 w 2546801"/>
              <a:gd name="connsiteY0" fmla="*/ 2545585 h 2545586"/>
              <a:gd name="connsiteX1" fmla="*/ 2546801 w 2546801"/>
              <a:gd name="connsiteY1" fmla="*/ 2545585 h 2545586"/>
              <a:gd name="connsiteX2" fmla="*/ 2546801 w 2546801"/>
              <a:gd name="connsiteY2" fmla="*/ 2545586 h 2545586"/>
              <a:gd name="connsiteX3" fmla="*/ 2546800 w 2546801"/>
              <a:gd name="connsiteY3" fmla="*/ 2545586 h 2545586"/>
              <a:gd name="connsiteX4" fmla="*/ 2546786 w 2546801"/>
              <a:gd name="connsiteY4" fmla="*/ 2545583 h 2545586"/>
              <a:gd name="connsiteX5" fmla="*/ 2546787 w 2546801"/>
              <a:gd name="connsiteY5" fmla="*/ 2545583 h 2545586"/>
              <a:gd name="connsiteX6" fmla="*/ 2546787 w 2546801"/>
              <a:gd name="connsiteY6" fmla="*/ 2545584 h 2545586"/>
              <a:gd name="connsiteX7" fmla="*/ 2546786 w 2546801"/>
              <a:gd name="connsiteY7" fmla="*/ 2545584 h 2545586"/>
              <a:gd name="connsiteX8" fmla="*/ 1273384 w 2546801"/>
              <a:gd name="connsiteY8" fmla="*/ 26 h 2545586"/>
              <a:gd name="connsiteX9" fmla="*/ 1273414 w 2546801"/>
              <a:gd name="connsiteY9" fmla="*/ 26 h 2545586"/>
              <a:gd name="connsiteX10" fmla="*/ 1403595 w 2546801"/>
              <a:gd name="connsiteY10" fmla="*/ 6597 h 2545586"/>
              <a:gd name="connsiteX11" fmla="*/ 2546773 w 2546801"/>
              <a:gd name="connsiteY11" fmla="*/ 1272804 h 2545586"/>
              <a:gd name="connsiteX12" fmla="*/ 1273399 w 2546801"/>
              <a:gd name="connsiteY12" fmla="*/ 2545582 h 2545586"/>
              <a:gd name="connsiteX13" fmla="*/ 6600 w 2546801"/>
              <a:gd name="connsiteY13" fmla="*/ 1402938 h 2545586"/>
              <a:gd name="connsiteX14" fmla="*/ 26 w 2546801"/>
              <a:gd name="connsiteY14" fmla="*/ 1272819 h 2545586"/>
              <a:gd name="connsiteX15" fmla="*/ 26 w 2546801"/>
              <a:gd name="connsiteY15" fmla="*/ 1272789 h 2545586"/>
              <a:gd name="connsiteX16" fmla="*/ 6600 w 2546801"/>
              <a:gd name="connsiteY16" fmla="*/ 1142670 h 2545586"/>
              <a:gd name="connsiteX17" fmla="*/ 1143205 w 2546801"/>
              <a:gd name="connsiteY17" fmla="*/ 6597 h 2545586"/>
              <a:gd name="connsiteX18" fmla="*/ 13 w 2546801"/>
              <a:gd name="connsiteY18" fmla="*/ 13 h 2545586"/>
              <a:gd name="connsiteX19" fmla="*/ 14 w 2546801"/>
              <a:gd name="connsiteY19" fmla="*/ 13 h 2545586"/>
              <a:gd name="connsiteX20" fmla="*/ 14 w 2546801"/>
              <a:gd name="connsiteY20" fmla="*/ 15 h 2545586"/>
              <a:gd name="connsiteX21" fmla="*/ 13 w 2546801"/>
              <a:gd name="connsiteY21" fmla="*/ 15 h 2545586"/>
              <a:gd name="connsiteX22" fmla="*/ 0 w 2546801"/>
              <a:gd name="connsiteY22" fmla="*/ 0 h 2545586"/>
              <a:gd name="connsiteX23" fmla="*/ 1 w 2546801"/>
              <a:gd name="connsiteY23" fmla="*/ 0 h 2545586"/>
              <a:gd name="connsiteX24" fmla="*/ 1 w 2546801"/>
              <a:gd name="connsiteY24" fmla="*/ 2 h 2545586"/>
              <a:gd name="connsiteX25" fmla="*/ 0 w 2546801"/>
              <a:gd name="connsiteY25" fmla="*/ 2 h 2545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546801" h="2545586">
                <a:moveTo>
                  <a:pt x="2546800" y="2545585"/>
                </a:moveTo>
                <a:lnTo>
                  <a:pt x="2546801" y="2545585"/>
                </a:lnTo>
                <a:lnTo>
                  <a:pt x="2546801" y="2545586"/>
                </a:lnTo>
                <a:lnTo>
                  <a:pt x="2546800" y="2545586"/>
                </a:lnTo>
                <a:close/>
                <a:moveTo>
                  <a:pt x="2546786" y="2545583"/>
                </a:moveTo>
                <a:lnTo>
                  <a:pt x="2546787" y="2545583"/>
                </a:lnTo>
                <a:lnTo>
                  <a:pt x="2546787" y="2545584"/>
                </a:lnTo>
                <a:lnTo>
                  <a:pt x="2546786" y="2545584"/>
                </a:lnTo>
                <a:close/>
                <a:moveTo>
                  <a:pt x="1273384" y="26"/>
                </a:moveTo>
                <a:lnTo>
                  <a:pt x="1273414" y="26"/>
                </a:lnTo>
                <a:lnTo>
                  <a:pt x="1403595" y="6597"/>
                </a:lnTo>
                <a:cubicBezTo>
                  <a:pt x="2045701" y="71776"/>
                  <a:pt x="2546773" y="613801"/>
                  <a:pt x="2546773" y="1272804"/>
                </a:cubicBezTo>
                <a:cubicBezTo>
                  <a:pt x="2546773" y="1975740"/>
                  <a:pt x="1976664" y="2545582"/>
                  <a:pt x="1273399" y="2545582"/>
                </a:cubicBezTo>
                <a:cubicBezTo>
                  <a:pt x="614089" y="2545582"/>
                  <a:pt x="71809" y="2044744"/>
                  <a:pt x="6600" y="1402938"/>
                </a:cubicBezTo>
                <a:lnTo>
                  <a:pt x="26" y="1272819"/>
                </a:lnTo>
                <a:lnTo>
                  <a:pt x="26" y="1272789"/>
                </a:lnTo>
                <a:lnTo>
                  <a:pt x="6600" y="1142670"/>
                </a:lnTo>
                <a:cubicBezTo>
                  <a:pt x="67462" y="543651"/>
                  <a:pt x="543905" y="67430"/>
                  <a:pt x="1143205" y="6597"/>
                </a:cubicBez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  <a:noFill/>
          <a:ln/>
        </p:spPr>
        <p:txBody>
          <a:bodyPr wrap="square" lIns="0" tIns="0" rIns="0" bIns="0" anchor="ctr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200" b="0"/>
            </a:lvl1pPr>
          </a:lstStyle>
          <a:p>
            <a:r>
              <a:rPr lang="en-GB"/>
              <a:t>[Picture]</a:t>
            </a:r>
          </a:p>
        </p:txBody>
      </p:sp>
      <p:sp>
        <p:nvSpPr>
          <p:cNvPr id="9" name="02_***Title 5">
            <a:extLst>
              <a:ext uri="{FF2B5EF4-FFF2-40B4-BE49-F238E27FC236}">
                <a16:creationId xmlns:a16="http://schemas.microsoft.com/office/drawing/2014/main" id="{AEEF0330-1912-BDB6-B3DE-879485FC1DDF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1774581"/>
            <a:ext cx="3250846" cy="1594338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[Title]</a:t>
            </a:r>
          </a:p>
        </p:txBody>
      </p:sp>
      <p:sp>
        <p:nvSpPr>
          <p:cNvPr id="10" name="Frame footer 6">
            <a:extLst>
              <a:ext uri="{FF2B5EF4-FFF2-40B4-BE49-F238E27FC236}">
                <a16:creationId xmlns:a16="http://schemas.microsoft.com/office/drawing/2014/main" id="{135C308E-DBE8-9C5E-E815-9FCE2E2575A4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  <a:prstGeom prst="rect">
            <a:avLst/>
          </a:prstGeo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3" name="New Freeform 5">
            <a:extLst>
              <a:ext uri="{FF2B5EF4-FFF2-40B4-BE49-F238E27FC236}">
                <a16:creationId xmlns:a16="http://schemas.microsoft.com/office/drawing/2014/main" id="{48B43A14-AEDD-BC6E-E682-3C141E10FB9D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358775" y="239714"/>
            <a:ext cx="1273175" cy="93663"/>
          </a:xfrm>
          <a:custGeom>
            <a:avLst/>
            <a:gdLst>
              <a:gd name="T0" fmla="*/ 5254 w 5351"/>
              <a:gd name="T1" fmla="*/ 104 h 392"/>
              <a:gd name="T2" fmla="*/ 5284 w 5351"/>
              <a:gd name="T3" fmla="*/ 80 h 392"/>
              <a:gd name="T4" fmla="*/ 5303 w 5351"/>
              <a:gd name="T5" fmla="*/ 284 h 392"/>
              <a:gd name="T6" fmla="*/ 5111 w 5351"/>
              <a:gd name="T7" fmla="*/ 303 h 392"/>
              <a:gd name="T8" fmla="*/ 4974 w 5351"/>
              <a:gd name="T9" fmla="*/ 131 h 392"/>
              <a:gd name="T10" fmla="*/ 5026 w 5351"/>
              <a:gd name="T11" fmla="*/ 72 h 392"/>
              <a:gd name="T12" fmla="*/ 4749 w 5351"/>
              <a:gd name="T13" fmla="*/ 116 h 392"/>
              <a:gd name="T14" fmla="*/ 4699 w 5351"/>
              <a:gd name="T15" fmla="*/ 129 h 392"/>
              <a:gd name="T16" fmla="*/ 4840 w 5351"/>
              <a:gd name="T17" fmla="*/ 88 h 392"/>
              <a:gd name="T18" fmla="*/ 4364 w 5351"/>
              <a:gd name="T19" fmla="*/ 76 h 392"/>
              <a:gd name="T20" fmla="*/ 4232 w 5351"/>
              <a:gd name="T21" fmla="*/ 72 h 392"/>
              <a:gd name="T22" fmla="*/ 4130 w 5351"/>
              <a:gd name="T23" fmla="*/ 303 h 392"/>
              <a:gd name="T24" fmla="*/ 4076 w 5351"/>
              <a:gd name="T25" fmla="*/ 76 h 392"/>
              <a:gd name="T26" fmla="*/ 3900 w 5351"/>
              <a:gd name="T27" fmla="*/ 220 h 392"/>
              <a:gd name="T28" fmla="*/ 4041 w 5351"/>
              <a:gd name="T29" fmla="*/ 76 h 392"/>
              <a:gd name="T30" fmla="*/ 3755 w 5351"/>
              <a:gd name="T31" fmla="*/ 104 h 392"/>
              <a:gd name="T32" fmla="*/ 3654 w 5351"/>
              <a:gd name="T33" fmla="*/ 190 h 392"/>
              <a:gd name="T34" fmla="*/ 3598 w 5351"/>
              <a:gd name="T35" fmla="*/ 76 h 392"/>
              <a:gd name="T36" fmla="*/ 3481 w 5351"/>
              <a:gd name="T37" fmla="*/ 356 h 392"/>
              <a:gd name="T38" fmla="*/ 3274 w 5351"/>
              <a:gd name="T39" fmla="*/ 76 h 392"/>
              <a:gd name="T40" fmla="*/ 3041 w 5351"/>
              <a:gd name="T41" fmla="*/ 76 h 392"/>
              <a:gd name="T42" fmla="*/ 2922 w 5351"/>
              <a:gd name="T43" fmla="*/ 264 h 392"/>
              <a:gd name="T44" fmla="*/ 2944 w 5351"/>
              <a:gd name="T45" fmla="*/ 148 h 392"/>
              <a:gd name="T46" fmla="*/ 2832 w 5351"/>
              <a:gd name="T47" fmla="*/ 292 h 392"/>
              <a:gd name="T48" fmla="*/ 2769 w 5351"/>
              <a:gd name="T49" fmla="*/ 108 h 392"/>
              <a:gd name="T50" fmla="*/ 2691 w 5351"/>
              <a:gd name="T51" fmla="*/ 76 h 392"/>
              <a:gd name="T52" fmla="*/ 2470 w 5351"/>
              <a:gd name="T53" fmla="*/ 257 h 392"/>
              <a:gd name="T54" fmla="*/ 2563 w 5351"/>
              <a:gd name="T55" fmla="*/ 231 h 392"/>
              <a:gd name="T56" fmla="*/ 2419 w 5351"/>
              <a:gd name="T57" fmla="*/ 248 h 392"/>
              <a:gd name="T58" fmla="*/ 2507 w 5351"/>
              <a:gd name="T59" fmla="*/ 361 h 392"/>
              <a:gd name="T60" fmla="*/ 2590 w 5351"/>
              <a:gd name="T61" fmla="*/ 356 h 392"/>
              <a:gd name="T62" fmla="*/ 2105 w 5351"/>
              <a:gd name="T63" fmla="*/ 233 h 392"/>
              <a:gd name="T64" fmla="*/ 2218 w 5351"/>
              <a:gd name="T65" fmla="*/ 88 h 392"/>
              <a:gd name="T66" fmla="*/ 2253 w 5351"/>
              <a:gd name="T67" fmla="*/ 251 h 392"/>
              <a:gd name="T68" fmla="*/ 1961 w 5351"/>
              <a:gd name="T69" fmla="*/ 279 h 392"/>
              <a:gd name="T70" fmla="*/ 2033 w 5351"/>
              <a:gd name="T71" fmla="*/ 76 h 392"/>
              <a:gd name="T72" fmla="*/ 1771 w 5351"/>
              <a:gd name="T73" fmla="*/ 201 h 392"/>
              <a:gd name="T74" fmla="*/ 1698 w 5351"/>
              <a:gd name="T75" fmla="*/ 276 h 392"/>
              <a:gd name="T76" fmla="*/ 1661 w 5351"/>
              <a:gd name="T77" fmla="*/ 81 h 392"/>
              <a:gd name="T78" fmla="*/ 1655 w 5351"/>
              <a:gd name="T79" fmla="*/ 136 h 392"/>
              <a:gd name="T80" fmla="*/ 1534 w 5351"/>
              <a:gd name="T81" fmla="*/ 299 h 392"/>
              <a:gd name="T82" fmla="*/ 1537 w 5351"/>
              <a:gd name="T83" fmla="*/ 76 h 392"/>
              <a:gd name="T84" fmla="*/ 1581 w 5351"/>
              <a:gd name="T85" fmla="*/ 270 h 392"/>
              <a:gd name="T86" fmla="*/ 1298 w 5351"/>
              <a:gd name="T87" fmla="*/ 132 h 392"/>
              <a:gd name="T88" fmla="*/ 1358 w 5351"/>
              <a:gd name="T89" fmla="*/ 73 h 392"/>
              <a:gd name="T90" fmla="*/ 1178 w 5351"/>
              <a:gd name="T91" fmla="*/ 170 h 392"/>
              <a:gd name="T92" fmla="*/ 1065 w 5351"/>
              <a:gd name="T93" fmla="*/ 292 h 392"/>
              <a:gd name="T94" fmla="*/ 1084 w 5351"/>
              <a:gd name="T95" fmla="*/ 267 h 392"/>
              <a:gd name="T96" fmla="*/ 972 w 5351"/>
              <a:gd name="T97" fmla="*/ 303 h 392"/>
              <a:gd name="T98" fmla="*/ 808 w 5351"/>
              <a:gd name="T99" fmla="*/ 147 h 392"/>
              <a:gd name="T100" fmla="*/ 713 w 5351"/>
              <a:gd name="T101" fmla="*/ 76 h 392"/>
              <a:gd name="T102" fmla="*/ 904 w 5351"/>
              <a:gd name="T103" fmla="*/ 73 h 392"/>
              <a:gd name="T104" fmla="*/ 458 w 5351"/>
              <a:gd name="T105" fmla="*/ 384 h 392"/>
              <a:gd name="T106" fmla="*/ 544 w 5351"/>
              <a:gd name="T107" fmla="*/ 256 h 392"/>
              <a:gd name="T108" fmla="*/ 296 w 5351"/>
              <a:gd name="T109" fmla="*/ 207 h 392"/>
              <a:gd name="T110" fmla="*/ 332 w 5351"/>
              <a:gd name="T111" fmla="*/ 73 h 392"/>
              <a:gd name="T112" fmla="*/ 380 w 5351"/>
              <a:gd name="T113" fmla="*/ 151 h 392"/>
              <a:gd name="T114" fmla="*/ 274 w 5351"/>
              <a:gd name="T115" fmla="*/ 300 h 392"/>
              <a:gd name="T116" fmla="*/ 406 w 5351"/>
              <a:gd name="T117" fmla="*/ 110 h 392"/>
              <a:gd name="T118" fmla="*/ 159 w 5351"/>
              <a:gd name="T119" fmla="*/ 63 h 392"/>
              <a:gd name="T120" fmla="*/ 100 w 5351"/>
              <a:gd name="T121" fmla="*/ 192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351" h="392">
                <a:moveTo>
                  <a:pt x="5310" y="235"/>
                </a:moveTo>
                <a:cubicBezTo>
                  <a:pt x="5305" y="247"/>
                  <a:pt x="5298" y="257"/>
                  <a:pt x="5289" y="265"/>
                </a:cubicBezTo>
                <a:cubicBezTo>
                  <a:pt x="5279" y="273"/>
                  <a:pt x="5268" y="275"/>
                  <a:pt x="5254" y="275"/>
                </a:cubicBezTo>
                <a:cubicBezTo>
                  <a:pt x="5239" y="275"/>
                  <a:pt x="5227" y="272"/>
                  <a:pt x="5218" y="264"/>
                </a:cubicBezTo>
                <a:cubicBezTo>
                  <a:pt x="5209" y="256"/>
                  <a:pt x="5201" y="246"/>
                  <a:pt x="5196" y="233"/>
                </a:cubicBezTo>
                <a:cubicBezTo>
                  <a:pt x="5191" y="220"/>
                  <a:pt x="5189" y="205"/>
                  <a:pt x="5189" y="189"/>
                </a:cubicBezTo>
                <a:cubicBezTo>
                  <a:pt x="5189" y="173"/>
                  <a:pt x="5191" y="159"/>
                  <a:pt x="5196" y="146"/>
                </a:cubicBezTo>
                <a:cubicBezTo>
                  <a:pt x="5201" y="133"/>
                  <a:pt x="5209" y="123"/>
                  <a:pt x="5218" y="115"/>
                </a:cubicBezTo>
                <a:cubicBezTo>
                  <a:pt x="5227" y="108"/>
                  <a:pt x="5239" y="104"/>
                  <a:pt x="5254" y="104"/>
                </a:cubicBezTo>
                <a:cubicBezTo>
                  <a:pt x="5268" y="104"/>
                  <a:pt x="5279" y="108"/>
                  <a:pt x="5289" y="115"/>
                </a:cubicBezTo>
                <a:cubicBezTo>
                  <a:pt x="5298" y="122"/>
                  <a:pt x="5305" y="131"/>
                  <a:pt x="5311" y="144"/>
                </a:cubicBezTo>
                <a:cubicBezTo>
                  <a:pt x="5316" y="158"/>
                  <a:pt x="5317" y="172"/>
                  <a:pt x="5317" y="189"/>
                </a:cubicBezTo>
                <a:cubicBezTo>
                  <a:pt x="5317" y="206"/>
                  <a:pt x="5316" y="221"/>
                  <a:pt x="5310" y="235"/>
                </a:cubicBezTo>
                <a:close/>
                <a:moveTo>
                  <a:pt x="5317" y="0"/>
                </a:moveTo>
                <a:cubicBezTo>
                  <a:pt x="5317" y="112"/>
                  <a:pt x="5317" y="112"/>
                  <a:pt x="5317" y="112"/>
                </a:cubicBezTo>
                <a:cubicBezTo>
                  <a:pt x="5314" y="112"/>
                  <a:pt x="5314" y="112"/>
                  <a:pt x="5314" y="112"/>
                </a:cubicBezTo>
                <a:cubicBezTo>
                  <a:pt x="5312" y="108"/>
                  <a:pt x="5308" y="103"/>
                  <a:pt x="5303" y="97"/>
                </a:cubicBezTo>
                <a:cubicBezTo>
                  <a:pt x="5299" y="90"/>
                  <a:pt x="5293" y="85"/>
                  <a:pt x="5284" y="80"/>
                </a:cubicBezTo>
                <a:cubicBezTo>
                  <a:pt x="5275" y="75"/>
                  <a:pt x="5264" y="73"/>
                  <a:pt x="5249" y="73"/>
                </a:cubicBezTo>
                <a:cubicBezTo>
                  <a:pt x="5232" y="73"/>
                  <a:pt x="5214" y="78"/>
                  <a:pt x="5200" y="87"/>
                </a:cubicBezTo>
                <a:cubicBezTo>
                  <a:pt x="5186" y="97"/>
                  <a:pt x="5175" y="110"/>
                  <a:pt x="5166" y="128"/>
                </a:cubicBezTo>
                <a:cubicBezTo>
                  <a:pt x="5159" y="145"/>
                  <a:pt x="5155" y="166"/>
                  <a:pt x="5155" y="190"/>
                </a:cubicBezTo>
                <a:cubicBezTo>
                  <a:pt x="5155" y="213"/>
                  <a:pt x="5159" y="235"/>
                  <a:pt x="5166" y="252"/>
                </a:cubicBezTo>
                <a:cubicBezTo>
                  <a:pt x="5175" y="270"/>
                  <a:pt x="5186" y="284"/>
                  <a:pt x="5200" y="293"/>
                </a:cubicBezTo>
                <a:cubicBezTo>
                  <a:pt x="5214" y="302"/>
                  <a:pt x="5231" y="307"/>
                  <a:pt x="5249" y="307"/>
                </a:cubicBezTo>
                <a:cubicBezTo>
                  <a:pt x="5264" y="307"/>
                  <a:pt x="5274" y="305"/>
                  <a:pt x="5283" y="300"/>
                </a:cubicBezTo>
                <a:cubicBezTo>
                  <a:pt x="5292" y="295"/>
                  <a:pt x="5298" y="289"/>
                  <a:pt x="5303" y="284"/>
                </a:cubicBezTo>
                <a:cubicBezTo>
                  <a:pt x="5308" y="276"/>
                  <a:pt x="5312" y="272"/>
                  <a:pt x="5314" y="268"/>
                </a:cubicBezTo>
                <a:cubicBezTo>
                  <a:pt x="5318" y="268"/>
                  <a:pt x="5318" y="268"/>
                  <a:pt x="5318" y="268"/>
                </a:cubicBezTo>
                <a:cubicBezTo>
                  <a:pt x="5318" y="303"/>
                  <a:pt x="5318" y="303"/>
                  <a:pt x="5318" y="303"/>
                </a:cubicBezTo>
                <a:cubicBezTo>
                  <a:pt x="5351" y="303"/>
                  <a:pt x="5351" y="303"/>
                  <a:pt x="5351" y="303"/>
                </a:cubicBezTo>
                <a:cubicBezTo>
                  <a:pt x="5351" y="0"/>
                  <a:pt x="5351" y="0"/>
                  <a:pt x="5351" y="0"/>
                </a:cubicBezTo>
                <a:lnTo>
                  <a:pt x="5317" y="0"/>
                </a:lnTo>
                <a:close/>
                <a:moveTo>
                  <a:pt x="5076" y="0"/>
                </a:moveTo>
                <a:cubicBezTo>
                  <a:pt x="5111" y="0"/>
                  <a:pt x="5111" y="0"/>
                  <a:pt x="5111" y="0"/>
                </a:cubicBezTo>
                <a:cubicBezTo>
                  <a:pt x="5111" y="303"/>
                  <a:pt x="5111" y="303"/>
                  <a:pt x="5111" y="303"/>
                </a:cubicBezTo>
                <a:cubicBezTo>
                  <a:pt x="5076" y="303"/>
                  <a:pt x="5076" y="303"/>
                  <a:pt x="5076" y="303"/>
                </a:cubicBezTo>
                <a:lnTo>
                  <a:pt x="5076" y="0"/>
                </a:lnTo>
                <a:close/>
                <a:moveTo>
                  <a:pt x="5035" y="72"/>
                </a:moveTo>
                <a:cubicBezTo>
                  <a:pt x="5039" y="72"/>
                  <a:pt x="5042" y="73"/>
                  <a:pt x="5044" y="73"/>
                </a:cubicBezTo>
                <a:cubicBezTo>
                  <a:pt x="5044" y="108"/>
                  <a:pt x="5044" y="108"/>
                  <a:pt x="5044" y="108"/>
                </a:cubicBezTo>
                <a:cubicBezTo>
                  <a:pt x="5043" y="108"/>
                  <a:pt x="5040" y="107"/>
                  <a:pt x="5036" y="107"/>
                </a:cubicBezTo>
                <a:cubicBezTo>
                  <a:pt x="5032" y="106"/>
                  <a:pt x="5028" y="106"/>
                  <a:pt x="5023" y="106"/>
                </a:cubicBezTo>
                <a:cubicBezTo>
                  <a:pt x="5012" y="106"/>
                  <a:pt x="5003" y="108"/>
                  <a:pt x="4994" y="113"/>
                </a:cubicBezTo>
                <a:cubicBezTo>
                  <a:pt x="4985" y="117"/>
                  <a:pt x="4979" y="124"/>
                  <a:pt x="4974" y="131"/>
                </a:cubicBezTo>
                <a:cubicBezTo>
                  <a:pt x="4970" y="140"/>
                  <a:pt x="4966" y="149"/>
                  <a:pt x="4966" y="159"/>
                </a:cubicBezTo>
                <a:cubicBezTo>
                  <a:pt x="4966" y="303"/>
                  <a:pt x="4966" y="303"/>
                  <a:pt x="4966" y="303"/>
                </a:cubicBezTo>
                <a:cubicBezTo>
                  <a:pt x="4933" y="303"/>
                  <a:pt x="4933" y="303"/>
                  <a:pt x="4933" y="303"/>
                </a:cubicBezTo>
                <a:cubicBezTo>
                  <a:pt x="4933" y="76"/>
                  <a:pt x="4933" y="76"/>
                  <a:pt x="4933" y="76"/>
                </a:cubicBezTo>
                <a:cubicBezTo>
                  <a:pt x="4965" y="76"/>
                  <a:pt x="4965" y="76"/>
                  <a:pt x="4965" y="76"/>
                </a:cubicBezTo>
                <a:cubicBezTo>
                  <a:pt x="4965" y="110"/>
                  <a:pt x="4965" y="110"/>
                  <a:pt x="4965" y="110"/>
                </a:cubicBezTo>
                <a:cubicBezTo>
                  <a:pt x="4968" y="110"/>
                  <a:pt x="4968" y="110"/>
                  <a:pt x="4968" y="110"/>
                </a:cubicBezTo>
                <a:cubicBezTo>
                  <a:pt x="4972" y="98"/>
                  <a:pt x="4980" y="89"/>
                  <a:pt x="4990" y="83"/>
                </a:cubicBezTo>
                <a:cubicBezTo>
                  <a:pt x="5001" y="76"/>
                  <a:pt x="5012" y="72"/>
                  <a:pt x="5026" y="72"/>
                </a:cubicBezTo>
                <a:cubicBezTo>
                  <a:pt x="5029" y="72"/>
                  <a:pt x="5031" y="72"/>
                  <a:pt x="5035" y="72"/>
                </a:cubicBezTo>
                <a:close/>
                <a:moveTo>
                  <a:pt x="4847" y="233"/>
                </a:moveTo>
                <a:cubicBezTo>
                  <a:pt x="4842" y="245"/>
                  <a:pt x="4835" y="256"/>
                  <a:pt x="4825" y="264"/>
                </a:cubicBezTo>
                <a:cubicBezTo>
                  <a:pt x="4815" y="272"/>
                  <a:pt x="4803" y="275"/>
                  <a:pt x="4788" y="275"/>
                </a:cubicBezTo>
                <a:cubicBezTo>
                  <a:pt x="4772" y="275"/>
                  <a:pt x="4760" y="272"/>
                  <a:pt x="4749" y="264"/>
                </a:cubicBezTo>
                <a:cubicBezTo>
                  <a:pt x="4740" y="256"/>
                  <a:pt x="4732" y="245"/>
                  <a:pt x="4728" y="233"/>
                </a:cubicBezTo>
                <a:cubicBezTo>
                  <a:pt x="4723" y="219"/>
                  <a:pt x="4720" y="205"/>
                  <a:pt x="4720" y="190"/>
                </a:cubicBezTo>
                <a:cubicBezTo>
                  <a:pt x="4720" y="175"/>
                  <a:pt x="4723" y="160"/>
                  <a:pt x="4728" y="148"/>
                </a:cubicBezTo>
                <a:cubicBezTo>
                  <a:pt x="4732" y="134"/>
                  <a:pt x="4740" y="125"/>
                  <a:pt x="4749" y="116"/>
                </a:cubicBezTo>
                <a:cubicBezTo>
                  <a:pt x="4760" y="108"/>
                  <a:pt x="4772" y="104"/>
                  <a:pt x="4788" y="104"/>
                </a:cubicBezTo>
                <a:cubicBezTo>
                  <a:pt x="4803" y="104"/>
                  <a:pt x="4815" y="108"/>
                  <a:pt x="4825" y="116"/>
                </a:cubicBezTo>
                <a:cubicBezTo>
                  <a:pt x="4835" y="125"/>
                  <a:pt x="4842" y="134"/>
                  <a:pt x="4847" y="148"/>
                </a:cubicBezTo>
                <a:cubicBezTo>
                  <a:pt x="4852" y="160"/>
                  <a:pt x="4855" y="175"/>
                  <a:pt x="4855" y="190"/>
                </a:cubicBezTo>
                <a:cubicBezTo>
                  <a:pt x="4855" y="205"/>
                  <a:pt x="4852" y="219"/>
                  <a:pt x="4847" y="233"/>
                </a:cubicBezTo>
                <a:close/>
                <a:moveTo>
                  <a:pt x="4840" y="88"/>
                </a:moveTo>
                <a:cubicBezTo>
                  <a:pt x="4825" y="78"/>
                  <a:pt x="4808" y="73"/>
                  <a:pt x="4788" y="73"/>
                </a:cubicBezTo>
                <a:cubicBezTo>
                  <a:pt x="4767" y="73"/>
                  <a:pt x="4749" y="78"/>
                  <a:pt x="4735" y="88"/>
                </a:cubicBezTo>
                <a:cubicBezTo>
                  <a:pt x="4720" y="98"/>
                  <a:pt x="4707" y="111"/>
                  <a:pt x="4699" y="129"/>
                </a:cubicBezTo>
                <a:cubicBezTo>
                  <a:pt x="4691" y="146"/>
                  <a:pt x="4686" y="167"/>
                  <a:pt x="4686" y="190"/>
                </a:cubicBezTo>
                <a:cubicBezTo>
                  <a:pt x="4686" y="213"/>
                  <a:pt x="4691" y="234"/>
                  <a:pt x="4699" y="251"/>
                </a:cubicBezTo>
                <a:cubicBezTo>
                  <a:pt x="4707" y="269"/>
                  <a:pt x="4720" y="283"/>
                  <a:pt x="4735" y="292"/>
                </a:cubicBezTo>
                <a:cubicBezTo>
                  <a:pt x="4749" y="302"/>
                  <a:pt x="4767" y="307"/>
                  <a:pt x="4788" y="307"/>
                </a:cubicBezTo>
                <a:cubicBezTo>
                  <a:pt x="4808" y="307"/>
                  <a:pt x="4825" y="302"/>
                  <a:pt x="4840" y="292"/>
                </a:cubicBezTo>
                <a:cubicBezTo>
                  <a:pt x="4856" y="283"/>
                  <a:pt x="4867" y="269"/>
                  <a:pt x="4876" y="251"/>
                </a:cubicBezTo>
                <a:cubicBezTo>
                  <a:pt x="4884" y="234"/>
                  <a:pt x="4888" y="213"/>
                  <a:pt x="4888" y="190"/>
                </a:cubicBezTo>
                <a:cubicBezTo>
                  <a:pt x="4888" y="167"/>
                  <a:pt x="4884" y="146"/>
                  <a:pt x="4876" y="129"/>
                </a:cubicBezTo>
                <a:cubicBezTo>
                  <a:pt x="4867" y="111"/>
                  <a:pt x="4856" y="98"/>
                  <a:pt x="4840" y="88"/>
                </a:cubicBezTo>
                <a:close/>
                <a:moveTo>
                  <a:pt x="4631" y="76"/>
                </a:moveTo>
                <a:cubicBezTo>
                  <a:pt x="4667" y="76"/>
                  <a:pt x="4667" y="76"/>
                  <a:pt x="4667" y="76"/>
                </a:cubicBezTo>
                <a:cubicBezTo>
                  <a:pt x="4599" y="303"/>
                  <a:pt x="4599" y="303"/>
                  <a:pt x="4599" y="303"/>
                </a:cubicBezTo>
                <a:cubicBezTo>
                  <a:pt x="4565" y="303"/>
                  <a:pt x="4565" y="303"/>
                  <a:pt x="4565" y="303"/>
                </a:cubicBezTo>
                <a:cubicBezTo>
                  <a:pt x="4516" y="129"/>
                  <a:pt x="4516" y="129"/>
                  <a:pt x="4516" y="129"/>
                </a:cubicBezTo>
                <a:cubicBezTo>
                  <a:pt x="4514" y="129"/>
                  <a:pt x="4514" y="129"/>
                  <a:pt x="4514" y="129"/>
                </a:cubicBezTo>
                <a:cubicBezTo>
                  <a:pt x="4465" y="303"/>
                  <a:pt x="4465" y="303"/>
                  <a:pt x="4465" y="303"/>
                </a:cubicBezTo>
                <a:cubicBezTo>
                  <a:pt x="4432" y="303"/>
                  <a:pt x="4432" y="303"/>
                  <a:pt x="4432" y="303"/>
                </a:cubicBezTo>
                <a:cubicBezTo>
                  <a:pt x="4364" y="76"/>
                  <a:pt x="4364" y="76"/>
                  <a:pt x="4364" y="76"/>
                </a:cubicBezTo>
                <a:cubicBezTo>
                  <a:pt x="4399" y="76"/>
                  <a:pt x="4399" y="76"/>
                  <a:pt x="4399" y="76"/>
                </a:cubicBezTo>
                <a:cubicBezTo>
                  <a:pt x="4448" y="249"/>
                  <a:pt x="4448" y="249"/>
                  <a:pt x="4448" y="249"/>
                </a:cubicBezTo>
                <a:cubicBezTo>
                  <a:pt x="4450" y="249"/>
                  <a:pt x="4450" y="249"/>
                  <a:pt x="4450" y="249"/>
                </a:cubicBezTo>
                <a:cubicBezTo>
                  <a:pt x="4498" y="76"/>
                  <a:pt x="4498" y="76"/>
                  <a:pt x="4498" y="76"/>
                </a:cubicBezTo>
                <a:cubicBezTo>
                  <a:pt x="4534" y="76"/>
                  <a:pt x="4534" y="76"/>
                  <a:pt x="4534" y="76"/>
                </a:cubicBezTo>
                <a:cubicBezTo>
                  <a:pt x="4581" y="248"/>
                  <a:pt x="4581" y="248"/>
                  <a:pt x="4581" y="248"/>
                </a:cubicBezTo>
                <a:cubicBezTo>
                  <a:pt x="4583" y="248"/>
                  <a:pt x="4583" y="248"/>
                  <a:pt x="4583" y="248"/>
                </a:cubicBezTo>
                <a:lnTo>
                  <a:pt x="4631" y="76"/>
                </a:lnTo>
                <a:close/>
                <a:moveTo>
                  <a:pt x="4232" y="72"/>
                </a:moveTo>
                <a:cubicBezTo>
                  <a:pt x="4236" y="72"/>
                  <a:pt x="4239" y="73"/>
                  <a:pt x="4241" y="73"/>
                </a:cubicBezTo>
                <a:cubicBezTo>
                  <a:pt x="4241" y="108"/>
                  <a:pt x="4241" y="108"/>
                  <a:pt x="4241" y="108"/>
                </a:cubicBezTo>
                <a:cubicBezTo>
                  <a:pt x="4240" y="108"/>
                  <a:pt x="4237" y="107"/>
                  <a:pt x="4233" y="107"/>
                </a:cubicBezTo>
                <a:cubicBezTo>
                  <a:pt x="4229" y="106"/>
                  <a:pt x="4225" y="106"/>
                  <a:pt x="4221" y="106"/>
                </a:cubicBezTo>
                <a:cubicBezTo>
                  <a:pt x="4209" y="106"/>
                  <a:pt x="4200" y="108"/>
                  <a:pt x="4191" y="113"/>
                </a:cubicBezTo>
                <a:cubicBezTo>
                  <a:pt x="4183" y="117"/>
                  <a:pt x="4177" y="124"/>
                  <a:pt x="4171" y="131"/>
                </a:cubicBezTo>
                <a:cubicBezTo>
                  <a:pt x="4167" y="140"/>
                  <a:pt x="4164" y="149"/>
                  <a:pt x="4164" y="159"/>
                </a:cubicBezTo>
                <a:cubicBezTo>
                  <a:pt x="4164" y="303"/>
                  <a:pt x="4164" y="303"/>
                  <a:pt x="4164" y="303"/>
                </a:cubicBezTo>
                <a:cubicBezTo>
                  <a:pt x="4130" y="303"/>
                  <a:pt x="4130" y="303"/>
                  <a:pt x="4130" y="303"/>
                </a:cubicBezTo>
                <a:cubicBezTo>
                  <a:pt x="4130" y="76"/>
                  <a:pt x="4130" y="76"/>
                  <a:pt x="4130" y="76"/>
                </a:cubicBezTo>
                <a:cubicBezTo>
                  <a:pt x="4163" y="76"/>
                  <a:pt x="4163" y="76"/>
                  <a:pt x="4163" y="76"/>
                </a:cubicBezTo>
                <a:cubicBezTo>
                  <a:pt x="4163" y="110"/>
                  <a:pt x="4163" y="110"/>
                  <a:pt x="4163" y="110"/>
                </a:cubicBezTo>
                <a:cubicBezTo>
                  <a:pt x="4165" y="110"/>
                  <a:pt x="4165" y="110"/>
                  <a:pt x="4165" y="110"/>
                </a:cubicBezTo>
                <a:cubicBezTo>
                  <a:pt x="4169" y="98"/>
                  <a:pt x="4177" y="89"/>
                  <a:pt x="4187" y="83"/>
                </a:cubicBezTo>
                <a:cubicBezTo>
                  <a:pt x="4198" y="76"/>
                  <a:pt x="4210" y="72"/>
                  <a:pt x="4224" y="72"/>
                </a:cubicBezTo>
                <a:lnTo>
                  <a:pt x="4232" y="72"/>
                </a:lnTo>
                <a:close/>
                <a:moveTo>
                  <a:pt x="4041" y="76"/>
                </a:moveTo>
                <a:cubicBezTo>
                  <a:pt x="4076" y="76"/>
                  <a:pt x="4076" y="76"/>
                  <a:pt x="4076" y="76"/>
                </a:cubicBezTo>
                <a:cubicBezTo>
                  <a:pt x="4076" y="303"/>
                  <a:pt x="4076" y="303"/>
                  <a:pt x="4076" y="303"/>
                </a:cubicBezTo>
                <a:cubicBezTo>
                  <a:pt x="4041" y="303"/>
                  <a:pt x="4041" y="303"/>
                  <a:pt x="4041" y="303"/>
                </a:cubicBezTo>
                <a:cubicBezTo>
                  <a:pt x="4041" y="264"/>
                  <a:pt x="4041" y="264"/>
                  <a:pt x="4041" y="264"/>
                </a:cubicBezTo>
                <a:cubicBezTo>
                  <a:pt x="4039" y="264"/>
                  <a:pt x="4039" y="264"/>
                  <a:pt x="4039" y="264"/>
                </a:cubicBezTo>
                <a:cubicBezTo>
                  <a:pt x="4033" y="275"/>
                  <a:pt x="4026" y="285"/>
                  <a:pt x="4014" y="293"/>
                </a:cubicBezTo>
                <a:cubicBezTo>
                  <a:pt x="4004" y="301"/>
                  <a:pt x="3989" y="306"/>
                  <a:pt x="3972" y="306"/>
                </a:cubicBezTo>
                <a:cubicBezTo>
                  <a:pt x="3959" y="306"/>
                  <a:pt x="3946" y="302"/>
                  <a:pt x="3936" y="296"/>
                </a:cubicBezTo>
                <a:cubicBezTo>
                  <a:pt x="3924" y="290"/>
                  <a:pt x="3916" y="281"/>
                  <a:pt x="3910" y="268"/>
                </a:cubicBezTo>
                <a:cubicBezTo>
                  <a:pt x="3903" y="255"/>
                  <a:pt x="3900" y="240"/>
                  <a:pt x="3900" y="220"/>
                </a:cubicBezTo>
                <a:cubicBezTo>
                  <a:pt x="3900" y="76"/>
                  <a:pt x="3900" y="76"/>
                  <a:pt x="3900" y="76"/>
                </a:cubicBezTo>
                <a:cubicBezTo>
                  <a:pt x="3935" y="76"/>
                  <a:pt x="3935" y="76"/>
                  <a:pt x="3935" y="76"/>
                </a:cubicBezTo>
                <a:cubicBezTo>
                  <a:pt x="3935" y="217"/>
                  <a:pt x="3935" y="217"/>
                  <a:pt x="3935" y="217"/>
                </a:cubicBezTo>
                <a:cubicBezTo>
                  <a:pt x="3935" y="234"/>
                  <a:pt x="3940" y="247"/>
                  <a:pt x="3948" y="257"/>
                </a:cubicBezTo>
                <a:cubicBezTo>
                  <a:pt x="3958" y="267"/>
                  <a:pt x="3969" y="272"/>
                  <a:pt x="3984" y="272"/>
                </a:cubicBezTo>
                <a:cubicBezTo>
                  <a:pt x="3992" y="272"/>
                  <a:pt x="4001" y="270"/>
                  <a:pt x="4010" y="265"/>
                </a:cubicBezTo>
                <a:cubicBezTo>
                  <a:pt x="4018" y="261"/>
                  <a:pt x="4026" y="254"/>
                  <a:pt x="4032" y="244"/>
                </a:cubicBezTo>
                <a:cubicBezTo>
                  <a:pt x="4038" y="236"/>
                  <a:pt x="4041" y="224"/>
                  <a:pt x="4041" y="210"/>
                </a:cubicBezTo>
                <a:lnTo>
                  <a:pt x="4041" y="76"/>
                </a:lnTo>
                <a:close/>
                <a:moveTo>
                  <a:pt x="3815" y="233"/>
                </a:moveTo>
                <a:cubicBezTo>
                  <a:pt x="3810" y="245"/>
                  <a:pt x="3803" y="256"/>
                  <a:pt x="3793" y="264"/>
                </a:cubicBezTo>
                <a:cubicBezTo>
                  <a:pt x="3783" y="272"/>
                  <a:pt x="3770" y="275"/>
                  <a:pt x="3755" y="275"/>
                </a:cubicBezTo>
                <a:cubicBezTo>
                  <a:pt x="3739" y="275"/>
                  <a:pt x="3727" y="272"/>
                  <a:pt x="3718" y="264"/>
                </a:cubicBezTo>
                <a:cubicBezTo>
                  <a:pt x="3708" y="256"/>
                  <a:pt x="3700" y="245"/>
                  <a:pt x="3696" y="233"/>
                </a:cubicBezTo>
                <a:cubicBezTo>
                  <a:pt x="3691" y="219"/>
                  <a:pt x="3689" y="205"/>
                  <a:pt x="3689" y="190"/>
                </a:cubicBezTo>
                <a:cubicBezTo>
                  <a:pt x="3689" y="175"/>
                  <a:pt x="3691" y="160"/>
                  <a:pt x="3696" y="148"/>
                </a:cubicBezTo>
                <a:cubicBezTo>
                  <a:pt x="3700" y="134"/>
                  <a:pt x="3708" y="125"/>
                  <a:pt x="3718" y="116"/>
                </a:cubicBezTo>
                <a:cubicBezTo>
                  <a:pt x="3727" y="108"/>
                  <a:pt x="3739" y="104"/>
                  <a:pt x="3755" y="104"/>
                </a:cubicBezTo>
                <a:cubicBezTo>
                  <a:pt x="3770" y="104"/>
                  <a:pt x="3783" y="108"/>
                  <a:pt x="3793" y="116"/>
                </a:cubicBezTo>
                <a:cubicBezTo>
                  <a:pt x="3803" y="125"/>
                  <a:pt x="3810" y="134"/>
                  <a:pt x="3815" y="148"/>
                </a:cubicBezTo>
                <a:cubicBezTo>
                  <a:pt x="3820" y="160"/>
                  <a:pt x="3822" y="175"/>
                  <a:pt x="3822" y="190"/>
                </a:cubicBezTo>
                <a:cubicBezTo>
                  <a:pt x="3822" y="205"/>
                  <a:pt x="3820" y="219"/>
                  <a:pt x="3815" y="233"/>
                </a:cubicBezTo>
                <a:close/>
                <a:moveTo>
                  <a:pt x="3808" y="88"/>
                </a:moveTo>
                <a:cubicBezTo>
                  <a:pt x="3793" y="78"/>
                  <a:pt x="3775" y="73"/>
                  <a:pt x="3755" y="73"/>
                </a:cubicBezTo>
                <a:cubicBezTo>
                  <a:pt x="3735" y="73"/>
                  <a:pt x="3718" y="78"/>
                  <a:pt x="3702" y="88"/>
                </a:cubicBezTo>
                <a:cubicBezTo>
                  <a:pt x="3687" y="98"/>
                  <a:pt x="3676" y="111"/>
                  <a:pt x="3667" y="129"/>
                </a:cubicBezTo>
                <a:cubicBezTo>
                  <a:pt x="3658" y="146"/>
                  <a:pt x="3654" y="167"/>
                  <a:pt x="3654" y="190"/>
                </a:cubicBezTo>
                <a:cubicBezTo>
                  <a:pt x="3654" y="213"/>
                  <a:pt x="3658" y="234"/>
                  <a:pt x="3667" y="251"/>
                </a:cubicBezTo>
                <a:cubicBezTo>
                  <a:pt x="3676" y="269"/>
                  <a:pt x="3687" y="283"/>
                  <a:pt x="3702" y="292"/>
                </a:cubicBezTo>
                <a:cubicBezTo>
                  <a:pt x="3718" y="302"/>
                  <a:pt x="3735" y="307"/>
                  <a:pt x="3755" y="307"/>
                </a:cubicBezTo>
                <a:cubicBezTo>
                  <a:pt x="3775" y="307"/>
                  <a:pt x="3793" y="302"/>
                  <a:pt x="3808" y="292"/>
                </a:cubicBezTo>
                <a:cubicBezTo>
                  <a:pt x="3823" y="283"/>
                  <a:pt x="3836" y="269"/>
                  <a:pt x="3844" y="251"/>
                </a:cubicBezTo>
                <a:cubicBezTo>
                  <a:pt x="3851" y="234"/>
                  <a:pt x="3856" y="213"/>
                  <a:pt x="3856" y="190"/>
                </a:cubicBezTo>
                <a:cubicBezTo>
                  <a:pt x="3856" y="167"/>
                  <a:pt x="3851" y="146"/>
                  <a:pt x="3844" y="129"/>
                </a:cubicBezTo>
                <a:cubicBezTo>
                  <a:pt x="3836" y="111"/>
                  <a:pt x="3823" y="98"/>
                  <a:pt x="3808" y="88"/>
                </a:cubicBezTo>
                <a:close/>
                <a:moveTo>
                  <a:pt x="3598" y="76"/>
                </a:moveTo>
                <a:cubicBezTo>
                  <a:pt x="3635" y="76"/>
                  <a:pt x="3635" y="76"/>
                  <a:pt x="3635" y="76"/>
                </a:cubicBezTo>
                <a:cubicBezTo>
                  <a:pt x="3541" y="336"/>
                  <a:pt x="3541" y="336"/>
                  <a:pt x="3541" y="336"/>
                </a:cubicBezTo>
                <a:cubicBezTo>
                  <a:pt x="3537" y="347"/>
                  <a:pt x="3531" y="356"/>
                  <a:pt x="3525" y="364"/>
                </a:cubicBezTo>
                <a:cubicBezTo>
                  <a:pt x="3519" y="372"/>
                  <a:pt x="3512" y="378"/>
                  <a:pt x="3503" y="382"/>
                </a:cubicBezTo>
                <a:cubicBezTo>
                  <a:pt x="3495" y="386"/>
                  <a:pt x="3486" y="387"/>
                  <a:pt x="3475" y="387"/>
                </a:cubicBezTo>
                <a:cubicBezTo>
                  <a:pt x="3470" y="387"/>
                  <a:pt x="3464" y="387"/>
                  <a:pt x="3460" y="386"/>
                </a:cubicBezTo>
                <a:cubicBezTo>
                  <a:pt x="3455" y="385"/>
                  <a:pt x="3453" y="385"/>
                  <a:pt x="3451" y="384"/>
                </a:cubicBezTo>
                <a:cubicBezTo>
                  <a:pt x="3459" y="353"/>
                  <a:pt x="3459" y="353"/>
                  <a:pt x="3459" y="353"/>
                </a:cubicBezTo>
                <a:cubicBezTo>
                  <a:pt x="3468" y="355"/>
                  <a:pt x="3475" y="356"/>
                  <a:pt x="3481" y="356"/>
                </a:cubicBezTo>
                <a:cubicBezTo>
                  <a:pt x="3488" y="355"/>
                  <a:pt x="3494" y="352"/>
                  <a:pt x="3498" y="346"/>
                </a:cubicBezTo>
                <a:cubicBezTo>
                  <a:pt x="3503" y="341"/>
                  <a:pt x="3508" y="333"/>
                  <a:pt x="3512" y="321"/>
                </a:cubicBezTo>
                <a:cubicBezTo>
                  <a:pt x="3519" y="304"/>
                  <a:pt x="3519" y="304"/>
                  <a:pt x="3519" y="304"/>
                </a:cubicBezTo>
                <a:cubicBezTo>
                  <a:pt x="3436" y="76"/>
                  <a:pt x="3436" y="76"/>
                  <a:pt x="3436" y="76"/>
                </a:cubicBezTo>
                <a:cubicBezTo>
                  <a:pt x="3473" y="76"/>
                  <a:pt x="3473" y="76"/>
                  <a:pt x="3473" y="76"/>
                </a:cubicBezTo>
                <a:cubicBezTo>
                  <a:pt x="3535" y="256"/>
                  <a:pt x="3535" y="256"/>
                  <a:pt x="3535" y="256"/>
                </a:cubicBezTo>
                <a:cubicBezTo>
                  <a:pt x="3537" y="256"/>
                  <a:pt x="3537" y="256"/>
                  <a:pt x="3537" y="256"/>
                </a:cubicBezTo>
                <a:lnTo>
                  <a:pt x="3598" y="76"/>
                </a:lnTo>
                <a:close/>
                <a:moveTo>
                  <a:pt x="3274" y="76"/>
                </a:moveTo>
                <a:cubicBezTo>
                  <a:pt x="3309" y="76"/>
                  <a:pt x="3309" y="76"/>
                  <a:pt x="3309" y="76"/>
                </a:cubicBezTo>
                <a:cubicBezTo>
                  <a:pt x="3241" y="303"/>
                  <a:pt x="3241" y="303"/>
                  <a:pt x="3241" y="303"/>
                </a:cubicBezTo>
                <a:cubicBezTo>
                  <a:pt x="3208" y="303"/>
                  <a:pt x="3208" y="303"/>
                  <a:pt x="3208" y="303"/>
                </a:cubicBezTo>
                <a:cubicBezTo>
                  <a:pt x="3159" y="129"/>
                  <a:pt x="3159" y="129"/>
                  <a:pt x="3159" y="129"/>
                </a:cubicBezTo>
                <a:cubicBezTo>
                  <a:pt x="3156" y="129"/>
                  <a:pt x="3156" y="129"/>
                  <a:pt x="3156" y="129"/>
                </a:cubicBezTo>
                <a:cubicBezTo>
                  <a:pt x="3107" y="303"/>
                  <a:pt x="3107" y="303"/>
                  <a:pt x="3107" y="303"/>
                </a:cubicBezTo>
                <a:cubicBezTo>
                  <a:pt x="3074" y="303"/>
                  <a:pt x="3074" y="303"/>
                  <a:pt x="3074" y="303"/>
                </a:cubicBezTo>
                <a:cubicBezTo>
                  <a:pt x="3006" y="76"/>
                  <a:pt x="3006" y="76"/>
                  <a:pt x="3006" y="76"/>
                </a:cubicBezTo>
                <a:cubicBezTo>
                  <a:pt x="3041" y="76"/>
                  <a:pt x="3041" y="76"/>
                  <a:pt x="3041" y="76"/>
                </a:cubicBezTo>
                <a:cubicBezTo>
                  <a:pt x="3089" y="249"/>
                  <a:pt x="3089" y="249"/>
                  <a:pt x="3089" y="249"/>
                </a:cubicBezTo>
                <a:cubicBezTo>
                  <a:pt x="3092" y="249"/>
                  <a:pt x="3092" y="249"/>
                  <a:pt x="3092" y="249"/>
                </a:cubicBezTo>
                <a:cubicBezTo>
                  <a:pt x="3140" y="76"/>
                  <a:pt x="3140" y="76"/>
                  <a:pt x="3140" y="76"/>
                </a:cubicBezTo>
                <a:cubicBezTo>
                  <a:pt x="3176" y="76"/>
                  <a:pt x="3176" y="76"/>
                  <a:pt x="3176" y="76"/>
                </a:cubicBezTo>
                <a:cubicBezTo>
                  <a:pt x="3223" y="248"/>
                  <a:pt x="3223" y="248"/>
                  <a:pt x="3223" y="248"/>
                </a:cubicBezTo>
                <a:cubicBezTo>
                  <a:pt x="3225" y="248"/>
                  <a:pt x="3225" y="248"/>
                  <a:pt x="3225" y="248"/>
                </a:cubicBezTo>
                <a:lnTo>
                  <a:pt x="3274" y="76"/>
                </a:lnTo>
                <a:close/>
                <a:moveTo>
                  <a:pt x="2944" y="233"/>
                </a:moveTo>
                <a:cubicBezTo>
                  <a:pt x="2940" y="245"/>
                  <a:pt x="2933" y="256"/>
                  <a:pt x="2922" y="264"/>
                </a:cubicBezTo>
                <a:cubicBezTo>
                  <a:pt x="2913" y="272"/>
                  <a:pt x="2900" y="275"/>
                  <a:pt x="2885" y="275"/>
                </a:cubicBezTo>
                <a:cubicBezTo>
                  <a:pt x="2870" y="275"/>
                  <a:pt x="2857" y="272"/>
                  <a:pt x="2848" y="264"/>
                </a:cubicBezTo>
                <a:cubicBezTo>
                  <a:pt x="2837" y="256"/>
                  <a:pt x="2830" y="245"/>
                  <a:pt x="2826" y="233"/>
                </a:cubicBezTo>
                <a:cubicBezTo>
                  <a:pt x="2821" y="219"/>
                  <a:pt x="2818" y="205"/>
                  <a:pt x="2818" y="190"/>
                </a:cubicBezTo>
                <a:cubicBezTo>
                  <a:pt x="2818" y="175"/>
                  <a:pt x="2821" y="160"/>
                  <a:pt x="2826" y="148"/>
                </a:cubicBezTo>
                <a:cubicBezTo>
                  <a:pt x="2830" y="134"/>
                  <a:pt x="2837" y="125"/>
                  <a:pt x="2848" y="116"/>
                </a:cubicBezTo>
                <a:cubicBezTo>
                  <a:pt x="2857" y="108"/>
                  <a:pt x="2870" y="104"/>
                  <a:pt x="2885" y="104"/>
                </a:cubicBezTo>
                <a:cubicBezTo>
                  <a:pt x="2900" y="104"/>
                  <a:pt x="2913" y="108"/>
                  <a:pt x="2922" y="116"/>
                </a:cubicBezTo>
                <a:cubicBezTo>
                  <a:pt x="2933" y="125"/>
                  <a:pt x="2940" y="134"/>
                  <a:pt x="2944" y="148"/>
                </a:cubicBezTo>
                <a:cubicBezTo>
                  <a:pt x="2949" y="160"/>
                  <a:pt x="2952" y="175"/>
                  <a:pt x="2952" y="190"/>
                </a:cubicBezTo>
                <a:cubicBezTo>
                  <a:pt x="2952" y="205"/>
                  <a:pt x="2949" y="219"/>
                  <a:pt x="2944" y="233"/>
                </a:cubicBezTo>
                <a:close/>
                <a:moveTo>
                  <a:pt x="2938" y="88"/>
                </a:moveTo>
                <a:cubicBezTo>
                  <a:pt x="2922" y="78"/>
                  <a:pt x="2905" y="73"/>
                  <a:pt x="2885" y="73"/>
                </a:cubicBezTo>
                <a:cubicBezTo>
                  <a:pt x="2865" y="73"/>
                  <a:pt x="2848" y="78"/>
                  <a:pt x="2832" y="88"/>
                </a:cubicBezTo>
                <a:cubicBezTo>
                  <a:pt x="2817" y="98"/>
                  <a:pt x="2806" y="111"/>
                  <a:pt x="2797" y="129"/>
                </a:cubicBezTo>
                <a:cubicBezTo>
                  <a:pt x="2788" y="146"/>
                  <a:pt x="2784" y="167"/>
                  <a:pt x="2784" y="190"/>
                </a:cubicBezTo>
                <a:cubicBezTo>
                  <a:pt x="2784" y="213"/>
                  <a:pt x="2788" y="234"/>
                  <a:pt x="2797" y="251"/>
                </a:cubicBezTo>
                <a:cubicBezTo>
                  <a:pt x="2806" y="269"/>
                  <a:pt x="2817" y="283"/>
                  <a:pt x="2832" y="292"/>
                </a:cubicBezTo>
                <a:cubicBezTo>
                  <a:pt x="2848" y="302"/>
                  <a:pt x="2865" y="307"/>
                  <a:pt x="2885" y="307"/>
                </a:cubicBezTo>
                <a:cubicBezTo>
                  <a:pt x="2905" y="307"/>
                  <a:pt x="2922" y="302"/>
                  <a:pt x="2938" y="292"/>
                </a:cubicBezTo>
                <a:cubicBezTo>
                  <a:pt x="2953" y="283"/>
                  <a:pt x="2964" y="269"/>
                  <a:pt x="2973" y="251"/>
                </a:cubicBezTo>
                <a:cubicBezTo>
                  <a:pt x="2982" y="234"/>
                  <a:pt x="2986" y="213"/>
                  <a:pt x="2986" y="190"/>
                </a:cubicBezTo>
                <a:cubicBezTo>
                  <a:pt x="2986" y="167"/>
                  <a:pt x="2982" y="146"/>
                  <a:pt x="2973" y="129"/>
                </a:cubicBezTo>
                <a:cubicBezTo>
                  <a:pt x="2964" y="111"/>
                  <a:pt x="2953" y="98"/>
                  <a:pt x="2938" y="88"/>
                </a:cubicBezTo>
                <a:close/>
                <a:moveTo>
                  <a:pt x="2761" y="72"/>
                </a:moveTo>
                <a:cubicBezTo>
                  <a:pt x="2764" y="72"/>
                  <a:pt x="2767" y="73"/>
                  <a:pt x="2769" y="73"/>
                </a:cubicBezTo>
                <a:cubicBezTo>
                  <a:pt x="2769" y="108"/>
                  <a:pt x="2769" y="108"/>
                  <a:pt x="2769" y="108"/>
                </a:cubicBezTo>
                <a:cubicBezTo>
                  <a:pt x="2768" y="108"/>
                  <a:pt x="2765" y="107"/>
                  <a:pt x="2762" y="107"/>
                </a:cubicBezTo>
                <a:cubicBezTo>
                  <a:pt x="2757" y="106"/>
                  <a:pt x="2753" y="106"/>
                  <a:pt x="2748" y="106"/>
                </a:cubicBezTo>
                <a:cubicBezTo>
                  <a:pt x="2738" y="106"/>
                  <a:pt x="2728" y="108"/>
                  <a:pt x="2720" y="113"/>
                </a:cubicBezTo>
                <a:cubicBezTo>
                  <a:pt x="2711" y="117"/>
                  <a:pt x="2704" y="124"/>
                  <a:pt x="2699" y="131"/>
                </a:cubicBezTo>
                <a:cubicBezTo>
                  <a:pt x="2695" y="140"/>
                  <a:pt x="2692" y="149"/>
                  <a:pt x="2692" y="159"/>
                </a:cubicBezTo>
                <a:cubicBezTo>
                  <a:pt x="2692" y="303"/>
                  <a:pt x="2692" y="303"/>
                  <a:pt x="2692" y="303"/>
                </a:cubicBezTo>
                <a:cubicBezTo>
                  <a:pt x="2657" y="303"/>
                  <a:pt x="2657" y="303"/>
                  <a:pt x="2657" y="303"/>
                </a:cubicBezTo>
                <a:cubicBezTo>
                  <a:pt x="2657" y="76"/>
                  <a:pt x="2657" y="76"/>
                  <a:pt x="2657" y="76"/>
                </a:cubicBezTo>
                <a:cubicBezTo>
                  <a:pt x="2691" y="76"/>
                  <a:pt x="2691" y="76"/>
                  <a:pt x="2691" y="76"/>
                </a:cubicBezTo>
                <a:cubicBezTo>
                  <a:pt x="2691" y="110"/>
                  <a:pt x="2691" y="110"/>
                  <a:pt x="2691" y="110"/>
                </a:cubicBezTo>
                <a:cubicBezTo>
                  <a:pt x="2693" y="110"/>
                  <a:pt x="2693" y="110"/>
                  <a:pt x="2693" y="110"/>
                </a:cubicBezTo>
                <a:cubicBezTo>
                  <a:pt x="2697" y="98"/>
                  <a:pt x="2704" y="89"/>
                  <a:pt x="2715" y="83"/>
                </a:cubicBezTo>
                <a:cubicBezTo>
                  <a:pt x="2726" y="76"/>
                  <a:pt x="2738" y="72"/>
                  <a:pt x="2751" y="72"/>
                </a:cubicBezTo>
                <a:cubicBezTo>
                  <a:pt x="2754" y="72"/>
                  <a:pt x="2757" y="72"/>
                  <a:pt x="2761" y="72"/>
                </a:cubicBezTo>
                <a:close/>
                <a:moveTo>
                  <a:pt x="2563" y="231"/>
                </a:moveTo>
                <a:cubicBezTo>
                  <a:pt x="2557" y="243"/>
                  <a:pt x="2550" y="251"/>
                  <a:pt x="2541" y="258"/>
                </a:cubicBezTo>
                <a:cubicBezTo>
                  <a:pt x="2531" y="265"/>
                  <a:pt x="2519" y="268"/>
                  <a:pt x="2506" y="268"/>
                </a:cubicBezTo>
                <a:cubicBezTo>
                  <a:pt x="2492" y="268"/>
                  <a:pt x="2479" y="264"/>
                  <a:pt x="2470" y="257"/>
                </a:cubicBezTo>
                <a:cubicBezTo>
                  <a:pt x="2460" y="250"/>
                  <a:pt x="2453" y="242"/>
                  <a:pt x="2448" y="229"/>
                </a:cubicBezTo>
                <a:cubicBezTo>
                  <a:pt x="2443" y="217"/>
                  <a:pt x="2441" y="203"/>
                  <a:pt x="2441" y="187"/>
                </a:cubicBezTo>
                <a:cubicBezTo>
                  <a:pt x="2441" y="172"/>
                  <a:pt x="2443" y="158"/>
                  <a:pt x="2448" y="145"/>
                </a:cubicBezTo>
                <a:cubicBezTo>
                  <a:pt x="2453" y="132"/>
                  <a:pt x="2460" y="123"/>
                  <a:pt x="2470" y="115"/>
                </a:cubicBezTo>
                <a:cubicBezTo>
                  <a:pt x="2479" y="108"/>
                  <a:pt x="2491" y="104"/>
                  <a:pt x="2506" y="104"/>
                </a:cubicBezTo>
                <a:cubicBezTo>
                  <a:pt x="2519" y="104"/>
                  <a:pt x="2531" y="108"/>
                  <a:pt x="2541" y="115"/>
                </a:cubicBezTo>
                <a:cubicBezTo>
                  <a:pt x="2550" y="122"/>
                  <a:pt x="2558" y="131"/>
                  <a:pt x="2563" y="144"/>
                </a:cubicBezTo>
                <a:cubicBezTo>
                  <a:pt x="2567" y="157"/>
                  <a:pt x="2569" y="171"/>
                  <a:pt x="2569" y="187"/>
                </a:cubicBezTo>
                <a:cubicBezTo>
                  <a:pt x="2569" y="204"/>
                  <a:pt x="2567" y="218"/>
                  <a:pt x="2563" y="231"/>
                </a:cubicBezTo>
                <a:close/>
                <a:moveTo>
                  <a:pt x="2570" y="112"/>
                </a:moveTo>
                <a:cubicBezTo>
                  <a:pt x="2566" y="112"/>
                  <a:pt x="2566" y="112"/>
                  <a:pt x="2566" y="112"/>
                </a:cubicBezTo>
                <a:cubicBezTo>
                  <a:pt x="2564" y="108"/>
                  <a:pt x="2561" y="103"/>
                  <a:pt x="2556" y="97"/>
                </a:cubicBezTo>
                <a:cubicBezTo>
                  <a:pt x="2551" y="90"/>
                  <a:pt x="2544" y="85"/>
                  <a:pt x="2537" y="80"/>
                </a:cubicBezTo>
                <a:cubicBezTo>
                  <a:pt x="2528" y="75"/>
                  <a:pt x="2517" y="73"/>
                  <a:pt x="2501" y="73"/>
                </a:cubicBezTo>
                <a:cubicBezTo>
                  <a:pt x="2483" y="73"/>
                  <a:pt x="2467" y="78"/>
                  <a:pt x="2453" y="87"/>
                </a:cubicBezTo>
                <a:cubicBezTo>
                  <a:pt x="2438" y="97"/>
                  <a:pt x="2427" y="110"/>
                  <a:pt x="2419" y="128"/>
                </a:cubicBezTo>
                <a:cubicBezTo>
                  <a:pt x="2410" y="144"/>
                  <a:pt x="2407" y="165"/>
                  <a:pt x="2407" y="188"/>
                </a:cubicBezTo>
                <a:cubicBezTo>
                  <a:pt x="2407" y="212"/>
                  <a:pt x="2410" y="232"/>
                  <a:pt x="2419" y="248"/>
                </a:cubicBezTo>
                <a:cubicBezTo>
                  <a:pt x="2428" y="265"/>
                  <a:pt x="2438" y="277"/>
                  <a:pt x="2453" y="286"/>
                </a:cubicBezTo>
                <a:cubicBezTo>
                  <a:pt x="2467" y="294"/>
                  <a:pt x="2483" y="299"/>
                  <a:pt x="2501" y="299"/>
                </a:cubicBezTo>
                <a:cubicBezTo>
                  <a:pt x="2516" y="299"/>
                  <a:pt x="2527" y="297"/>
                  <a:pt x="2536" y="292"/>
                </a:cubicBezTo>
                <a:cubicBezTo>
                  <a:pt x="2544" y="287"/>
                  <a:pt x="2551" y="282"/>
                  <a:pt x="2556" y="275"/>
                </a:cubicBezTo>
                <a:cubicBezTo>
                  <a:pt x="2560" y="270"/>
                  <a:pt x="2564" y="265"/>
                  <a:pt x="2566" y="261"/>
                </a:cubicBezTo>
                <a:cubicBezTo>
                  <a:pt x="2569" y="261"/>
                  <a:pt x="2569" y="261"/>
                  <a:pt x="2569" y="261"/>
                </a:cubicBezTo>
                <a:cubicBezTo>
                  <a:pt x="2569" y="307"/>
                  <a:pt x="2569" y="307"/>
                  <a:pt x="2569" y="307"/>
                </a:cubicBezTo>
                <a:cubicBezTo>
                  <a:pt x="2569" y="325"/>
                  <a:pt x="2564" y="339"/>
                  <a:pt x="2551" y="348"/>
                </a:cubicBezTo>
                <a:cubicBezTo>
                  <a:pt x="2540" y="357"/>
                  <a:pt x="2525" y="361"/>
                  <a:pt x="2507" y="361"/>
                </a:cubicBezTo>
                <a:cubicBezTo>
                  <a:pt x="2494" y="361"/>
                  <a:pt x="2482" y="359"/>
                  <a:pt x="2475" y="356"/>
                </a:cubicBezTo>
                <a:cubicBezTo>
                  <a:pt x="2466" y="352"/>
                  <a:pt x="2459" y="346"/>
                  <a:pt x="2454" y="342"/>
                </a:cubicBezTo>
                <a:cubicBezTo>
                  <a:pt x="2450" y="336"/>
                  <a:pt x="2446" y="331"/>
                  <a:pt x="2443" y="327"/>
                </a:cubicBezTo>
                <a:cubicBezTo>
                  <a:pt x="2416" y="346"/>
                  <a:pt x="2416" y="346"/>
                  <a:pt x="2416" y="346"/>
                </a:cubicBezTo>
                <a:cubicBezTo>
                  <a:pt x="2421" y="355"/>
                  <a:pt x="2427" y="362"/>
                  <a:pt x="2434" y="369"/>
                </a:cubicBezTo>
                <a:cubicBezTo>
                  <a:pt x="2443" y="376"/>
                  <a:pt x="2453" y="382"/>
                  <a:pt x="2464" y="386"/>
                </a:cubicBezTo>
                <a:cubicBezTo>
                  <a:pt x="2476" y="390"/>
                  <a:pt x="2491" y="392"/>
                  <a:pt x="2507" y="392"/>
                </a:cubicBezTo>
                <a:cubicBezTo>
                  <a:pt x="2524" y="392"/>
                  <a:pt x="2541" y="389"/>
                  <a:pt x="2556" y="384"/>
                </a:cubicBezTo>
                <a:cubicBezTo>
                  <a:pt x="2570" y="378"/>
                  <a:pt x="2582" y="369"/>
                  <a:pt x="2590" y="356"/>
                </a:cubicBezTo>
                <a:cubicBezTo>
                  <a:pt x="2599" y="345"/>
                  <a:pt x="2603" y="328"/>
                  <a:pt x="2603" y="309"/>
                </a:cubicBezTo>
                <a:cubicBezTo>
                  <a:pt x="2603" y="76"/>
                  <a:pt x="2603" y="76"/>
                  <a:pt x="2603" y="76"/>
                </a:cubicBezTo>
                <a:cubicBezTo>
                  <a:pt x="2570" y="76"/>
                  <a:pt x="2570" y="76"/>
                  <a:pt x="2570" y="76"/>
                </a:cubicBezTo>
                <a:lnTo>
                  <a:pt x="2570" y="112"/>
                </a:lnTo>
                <a:close/>
                <a:moveTo>
                  <a:pt x="2225" y="233"/>
                </a:moveTo>
                <a:cubicBezTo>
                  <a:pt x="2220" y="245"/>
                  <a:pt x="2212" y="256"/>
                  <a:pt x="2203" y="264"/>
                </a:cubicBezTo>
                <a:cubicBezTo>
                  <a:pt x="2193" y="272"/>
                  <a:pt x="2180" y="275"/>
                  <a:pt x="2165" y="275"/>
                </a:cubicBezTo>
                <a:cubicBezTo>
                  <a:pt x="2150" y="275"/>
                  <a:pt x="2137" y="272"/>
                  <a:pt x="2127" y="264"/>
                </a:cubicBezTo>
                <a:cubicBezTo>
                  <a:pt x="2118" y="256"/>
                  <a:pt x="2110" y="245"/>
                  <a:pt x="2105" y="233"/>
                </a:cubicBezTo>
                <a:cubicBezTo>
                  <a:pt x="2100" y="219"/>
                  <a:pt x="2098" y="205"/>
                  <a:pt x="2098" y="190"/>
                </a:cubicBezTo>
                <a:cubicBezTo>
                  <a:pt x="2098" y="175"/>
                  <a:pt x="2100" y="160"/>
                  <a:pt x="2105" y="148"/>
                </a:cubicBezTo>
                <a:cubicBezTo>
                  <a:pt x="2110" y="134"/>
                  <a:pt x="2118" y="125"/>
                  <a:pt x="2127" y="116"/>
                </a:cubicBezTo>
                <a:cubicBezTo>
                  <a:pt x="2137" y="108"/>
                  <a:pt x="2150" y="104"/>
                  <a:pt x="2165" y="104"/>
                </a:cubicBezTo>
                <a:cubicBezTo>
                  <a:pt x="2180" y="104"/>
                  <a:pt x="2193" y="108"/>
                  <a:pt x="2203" y="116"/>
                </a:cubicBezTo>
                <a:cubicBezTo>
                  <a:pt x="2212" y="125"/>
                  <a:pt x="2220" y="134"/>
                  <a:pt x="2225" y="148"/>
                </a:cubicBezTo>
                <a:cubicBezTo>
                  <a:pt x="2230" y="160"/>
                  <a:pt x="2231" y="175"/>
                  <a:pt x="2231" y="190"/>
                </a:cubicBezTo>
                <a:cubicBezTo>
                  <a:pt x="2231" y="205"/>
                  <a:pt x="2230" y="219"/>
                  <a:pt x="2225" y="233"/>
                </a:cubicBezTo>
                <a:close/>
                <a:moveTo>
                  <a:pt x="2218" y="88"/>
                </a:moveTo>
                <a:cubicBezTo>
                  <a:pt x="2203" y="78"/>
                  <a:pt x="2186" y="73"/>
                  <a:pt x="2165" y="73"/>
                </a:cubicBezTo>
                <a:cubicBezTo>
                  <a:pt x="2145" y="73"/>
                  <a:pt x="2127" y="78"/>
                  <a:pt x="2112" y="88"/>
                </a:cubicBezTo>
                <a:cubicBezTo>
                  <a:pt x="2097" y="98"/>
                  <a:pt x="2085" y="111"/>
                  <a:pt x="2076" y="129"/>
                </a:cubicBezTo>
                <a:cubicBezTo>
                  <a:pt x="2068" y="146"/>
                  <a:pt x="2064" y="167"/>
                  <a:pt x="2064" y="190"/>
                </a:cubicBezTo>
                <a:cubicBezTo>
                  <a:pt x="2064" y="213"/>
                  <a:pt x="2068" y="234"/>
                  <a:pt x="2076" y="251"/>
                </a:cubicBezTo>
                <a:cubicBezTo>
                  <a:pt x="2085" y="269"/>
                  <a:pt x="2097" y="283"/>
                  <a:pt x="2112" y="292"/>
                </a:cubicBezTo>
                <a:cubicBezTo>
                  <a:pt x="2127" y="302"/>
                  <a:pt x="2145" y="307"/>
                  <a:pt x="2165" y="307"/>
                </a:cubicBezTo>
                <a:cubicBezTo>
                  <a:pt x="2186" y="307"/>
                  <a:pt x="2203" y="302"/>
                  <a:pt x="2218" y="292"/>
                </a:cubicBezTo>
                <a:cubicBezTo>
                  <a:pt x="2233" y="283"/>
                  <a:pt x="2245" y="269"/>
                  <a:pt x="2253" y="251"/>
                </a:cubicBezTo>
                <a:cubicBezTo>
                  <a:pt x="2262" y="234"/>
                  <a:pt x="2266" y="213"/>
                  <a:pt x="2266" y="190"/>
                </a:cubicBezTo>
                <a:cubicBezTo>
                  <a:pt x="2266" y="167"/>
                  <a:pt x="2262" y="146"/>
                  <a:pt x="2253" y="129"/>
                </a:cubicBezTo>
                <a:cubicBezTo>
                  <a:pt x="2245" y="111"/>
                  <a:pt x="2233" y="98"/>
                  <a:pt x="2218" y="88"/>
                </a:cubicBezTo>
                <a:close/>
                <a:moveTo>
                  <a:pt x="2030" y="270"/>
                </a:moveTo>
                <a:cubicBezTo>
                  <a:pt x="2037" y="301"/>
                  <a:pt x="2037" y="301"/>
                  <a:pt x="2037" y="301"/>
                </a:cubicBezTo>
                <a:cubicBezTo>
                  <a:pt x="2035" y="302"/>
                  <a:pt x="2031" y="303"/>
                  <a:pt x="2028" y="304"/>
                </a:cubicBezTo>
                <a:cubicBezTo>
                  <a:pt x="2023" y="305"/>
                  <a:pt x="2018" y="306"/>
                  <a:pt x="2011" y="306"/>
                </a:cubicBezTo>
                <a:cubicBezTo>
                  <a:pt x="2002" y="306"/>
                  <a:pt x="1992" y="303"/>
                  <a:pt x="1984" y="299"/>
                </a:cubicBezTo>
                <a:cubicBezTo>
                  <a:pt x="1974" y="295"/>
                  <a:pt x="1966" y="288"/>
                  <a:pt x="1961" y="279"/>
                </a:cubicBezTo>
                <a:cubicBezTo>
                  <a:pt x="1954" y="271"/>
                  <a:pt x="1951" y="260"/>
                  <a:pt x="1951" y="247"/>
                </a:cubicBezTo>
                <a:cubicBezTo>
                  <a:pt x="1951" y="105"/>
                  <a:pt x="1951" y="105"/>
                  <a:pt x="1951" y="105"/>
                </a:cubicBezTo>
                <a:cubicBezTo>
                  <a:pt x="1918" y="105"/>
                  <a:pt x="1918" y="105"/>
                  <a:pt x="1918" y="105"/>
                </a:cubicBezTo>
                <a:cubicBezTo>
                  <a:pt x="1918" y="76"/>
                  <a:pt x="1918" y="76"/>
                  <a:pt x="1918" y="76"/>
                </a:cubicBezTo>
                <a:cubicBezTo>
                  <a:pt x="1951" y="76"/>
                  <a:pt x="1951" y="76"/>
                  <a:pt x="1951" y="76"/>
                </a:cubicBezTo>
                <a:cubicBezTo>
                  <a:pt x="1951" y="22"/>
                  <a:pt x="1951" y="22"/>
                  <a:pt x="1951" y="22"/>
                </a:cubicBezTo>
                <a:cubicBezTo>
                  <a:pt x="1986" y="22"/>
                  <a:pt x="1986" y="22"/>
                  <a:pt x="1986" y="22"/>
                </a:cubicBezTo>
                <a:cubicBezTo>
                  <a:pt x="1986" y="76"/>
                  <a:pt x="1986" y="76"/>
                  <a:pt x="1986" y="76"/>
                </a:cubicBezTo>
                <a:cubicBezTo>
                  <a:pt x="2033" y="76"/>
                  <a:pt x="2033" y="76"/>
                  <a:pt x="2033" y="76"/>
                </a:cubicBezTo>
                <a:cubicBezTo>
                  <a:pt x="2033" y="105"/>
                  <a:pt x="2033" y="105"/>
                  <a:pt x="2033" y="105"/>
                </a:cubicBezTo>
                <a:cubicBezTo>
                  <a:pt x="1986" y="105"/>
                  <a:pt x="1986" y="105"/>
                  <a:pt x="1986" y="105"/>
                </a:cubicBezTo>
                <a:cubicBezTo>
                  <a:pt x="1986" y="238"/>
                  <a:pt x="1986" y="238"/>
                  <a:pt x="1986" y="238"/>
                </a:cubicBezTo>
                <a:cubicBezTo>
                  <a:pt x="1986" y="247"/>
                  <a:pt x="1986" y="255"/>
                  <a:pt x="1989" y="260"/>
                </a:cubicBezTo>
                <a:cubicBezTo>
                  <a:pt x="1992" y="265"/>
                  <a:pt x="1996" y="268"/>
                  <a:pt x="2001" y="270"/>
                </a:cubicBezTo>
                <a:cubicBezTo>
                  <a:pt x="2006" y="271"/>
                  <a:pt x="2010" y="272"/>
                  <a:pt x="2015" y="272"/>
                </a:cubicBezTo>
                <a:cubicBezTo>
                  <a:pt x="2019" y="272"/>
                  <a:pt x="2022" y="272"/>
                  <a:pt x="2025" y="271"/>
                </a:cubicBezTo>
                <a:lnTo>
                  <a:pt x="2030" y="270"/>
                </a:lnTo>
                <a:close/>
                <a:moveTo>
                  <a:pt x="1771" y="201"/>
                </a:moveTo>
                <a:cubicBezTo>
                  <a:pt x="1781" y="211"/>
                  <a:pt x="1785" y="223"/>
                  <a:pt x="1785" y="240"/>
                </a:cubicBezTo>
                <a:cubicBezTo>
                  <a:pt x="1785" y="252"/>
                  <a:pt x="1782" y="264"/>
                  <a:pt x="1775" y="274"/>
                </a:cubicBezTo>
                <a:cubicBezTo>
                  <a:pt x="1767" y="284"/>
                  <a:pt x="1757" y="292"/>
                  <a:pt x="1744" y="298"/>
                </a:cubicBezTo>
                <a:cubicBezTo>
                  <a:pt x="1731" y="304"/>
                  <a:pt x="1716" y="307"/>
                  <a:pt x="1698" y="307"/>
                </a:cubicBezTo>
                <a:cubicBezTo>
                  <a:pt x="1676" y="307"/>
                  <a:pt x="1657" y="302"/>
                  <a:pt x="1642" y="292"/>
                </a:cubicBezTo>
                <a:cubicBezTo>
                  <a:pt x="1628" y="283"/>
                  <a:pt x="1618" y="268"/>
                  <a:pt x="1614" y="248"/>
                </a:cubicBezTo>
                <a:cubicBezTo>
                  <a:pt x="1647" y="240"/>
                  <a:pt x="1647" y="240"/>
                  <a:pt x="1647" y="240"/>
                </a:cubicBezTo>
                <a:cubicBezTo>
                  <a:pt x="1650" y="252"/>
                  <a:pt x="1655" y="261"/>
                  <a:pt x="1664" y="268"/>
                </a:cubicBezTo>
                <a:cubicBezTo>
                  <a:pt x="1673" y="274"/>
                  <a:pt x="1684" y="276"/>
                  <a:pt x="1698" y="276"/>
                </a:cubicBezTo>
                <a:cubicBezTo>
                  <a:pt x="1714" y="276"/>
                  <a:pt x="1727" y="273"/>
                  <a:pt x="1736" y="266"/>
                </a:cubicBezTo>
                <a:cubicBezTo>
                  <a:pt x="1745" y="259"/>
                  <a:pt x="1750" y="251"/>
                  <a:pt x="1750" y="242"/>
                </a:cubicBezTo>
                <a:cubicBezTo>
                  <a:pt x="1750" y="233"/>
                  <a:pt x="1747" y="227"/>
                  <a:pt x="1742" y="221"/>
                </a:cubicBezTo>
                <a:cubicBezTo>
                  <a:pt x="1737" y="216"/>
                  <a:pt x="1728" y="212"/>
                  <a:pt x="1718" y="210"/>
                </a:cubicBezTo>
                <a:cubicBezTo>
                  <a:pt x="1680" y="201"/>
                  <a:pt x="1680" y="201"/>
                  <a:pt x="1680" y="201"/>
                </a:cubicBezTo>
                <a:cubicBezTo>
                  <a:pt x="1660" y="196"/>
                  <a:pt x="1645" y="188"/>
                  <a:pt x="1635" y="177"/>
                </a:cubicBezTo>
                <a:cubicBezTo>
                  <a:pt x="1626" y="167"/>
                  <a:pt x="1621" y="154"/>
                  <a:pt x="1621" y="139"/>
                </a:cubicBezTo>
                <a:cubicBezTo>
                  <a:pt x="1621" y="126"/>
                  <a:pt x="1625" y="114"/>
                  <a:pt x="1631" y="104"/>
                </a:cubicBezTo>
                <a:cubicBezTo>
                  <a:pt x="1639" y="95"/>
                  <a:pt x="1649" y="87"/>
                  <a:pt x="1661" y="81"/>
                </a:cubicBezTo>
                <a:cubicBezTo>
                  <a:pt x="1674" y="76"/>
                  <a:pt x="1687" y="73"/>
                  <a:pt x="1702" y="73"/>
                </a:cubicBezTo>
                <a:cubicBezTo>
                  <a:pt x="1725" y="73"/>
                  <a:pt x="1742" y="78"/>
                  <a:pt x="1755" y="88"/>
                </a:cubicBezTo>
                <a:cubicBezTo>
                  <a:pt x="1767" y="98"/>
                  <a:pt x="1776" y="110"/>
                  <a:pt x="1782" y="127"/>
                </a:cubicBezTo>
                <a:cubicBezTo>
                  <a:pt x="1751" y="135"/>
                  <a:pt x="1751" y="135"/>
                  <a:pt x="1751" y="135"/>
                </a:cubicBezTo>
                <a:cubicBezTo>
                  <a:pt x="1749" y="130"/>
                  <a:pt x="1746" y="125"/>
                  <a:pt x="1742" y="120"/>
                </a:cubicBezTo>
                <a:cubicBezTo>
                  <a:pt x="1739" y="115"/>
                  <a:pt x="1734" y="111"/>
                  <a:pt x="1727" y="108"/>
                </a:cubicBezTo>
                <a:cubicBezTo>
                  <a:pt x="1720" y="104"/>
                  <a:pt x="1713" y="103"/>
                  <a:pt x="1702" y="103"/>
                </a:cubicBezTo>
                <a:cubicBezTo>
                  <a:pt x="1689" y="103"/>
                  <a:pt x="1677" y="106"/>
                  <a:pt x="1669" y="112"/>
                </a:cubicBezTo>
                <a:cubicBezTo>
                  <a:pt x="1659" y="119"/>
                  <a:pt x="1655" y="127"/>
                  <a:pt x="1655" y="136"/>
                </a:cubicBezTo>
                <a:cubicBezTo>
                  <a:pt x="1655" y="145"/>
                  <a:pt x="1658" y="152"/>
                  <a:pt x="1664" y="157"/>
                </a:cubicBezTo>
                <a:cubicBezTo>
                  <a:pt x="1671" y="162"/>
                  <a:pt x="1680" y="167"/>
                  <a:pt x="1694" y="170"/>
                </a:cubicBezTo>
                <a:cubicBezTo>
                  <a:pt x="1726" y="178"/>
                  <a:pt x="1726" y="178"/>
                  <a:pt x="1726" y="178"/>
                </a:cubicBezTo>
                <a:cubicBezTo>
                  <a:pt x="1746" y="183"/>
                  <a:pt x="1762" y="190"/>
                  <a:pt x="1771" y="201"/>
                </a:cubicBezTo>
                <a:close/>
                <a:moveTo>
                  <a:pt x="1581" y="270"/>
                </a:moveTo>
                <a:cubicBezTo>
                  <a:pt x="1588" y="301"/>
                  <a:pt x="1588" y="301"/>
                  <a:pt x="1588" y="301"/>
                </a:cubicBezTo>
                <a:cubicBezTo>
                  <a:pt x="1586" y="302"/>
                  <a:pt x="1583" y="303"/>
                  <a:pt x="1579" y="304"/>
                </a:cubicBezTo>
                <a:cubicBezTo>
                  <a:pt x="1574" y="305"/>
                  <a:pt x="1569" y="306"/>
                  <a:pt x="1563" y="306"/>
                </a:cubicBezTo>
                <a:cubicBezTo>
                  <a:pt x="1553" y="306"/>
                  <a:pt x="1543" y="303"/>
                  <a:pt x="1534" y="299"/>
                </a:cubicBezTo>
                <a:cubicBezTo>
                  <a:pt x="1525" y="295"/>
                  <a:pt x="1518" y="288"/>
                  <a:pt x="1511" y="279"/>
                </a:cubicBezTo>
                <a:cubicBezTo>
                  <a:pt x="1505" y="271"/>
                  <a:pt x="1502" y="260"/>
                  <a:pt x="1502" y="247"/>
                </a:cubicBezTo>
                <a:cubicBezTo>
                  <a:pt x="1502" y="105"/>
                  <a:pt x="1502" y="105"/>
                  <a:pt x="1502" y="105"/>
                </a:cubicBezTo>
                <a:cubicBezTo>
                  <a:pt x="1469" y="105"/>
                  <a:pt x="1469" y="105"/>
                  <a:pt x="1469" y="105"/>
                </a:cubicBezTo>
                <a:cubicBezTo>
                  <a:pt x="1469" y="76"/>
                  <a:pt x="1469" y="76"/>
                  <a:pt x="1469" y="76"/>
                </a:cubicBezTo>
                <a:cubicBezTo>
                  <a:pt x="1502" y="76"/>
                  <a:pt x="1502" y="76"/>
                  <a:pt x="1502" y="76"/>
                </a:cubicBezTo>
                <a:cubicBezTo>
                  <a:pt x="1502" y="22"/>
                  <a:pt x="1502" y="22"/>
                  <a:pt x="1502" y="22"/>
                </a:cubicBezTo>
                <a:cubicBezTo>
                  <a:pt x="1537" y="22"/>
                  <a:pt x="1537" y="22"/>
                  <a:pt x="1537" y="22"/>
                </a:cubicBezTo>
                <a:cubicBezTo>
                  <a:pt x="1537" y="76"/>
                  <a:pt x="1537" y="76"/>
                  <a:pt x="1537" y="76"/>
                </a:cubicBezTo>
                <a:cubicBezTo>
                  <a:pt x="1584" y="76"/>
                  <a:pt x="1584" y="76"/>
                  <a:pt x="1584" y="76"/>
                </a:cubicBezTo>
                <a:cubicBezTo>
                  <a:pt x="1584" y="105"/>
                  <a:pt x="1584" y="105"/>
                  <a:pt x="1584" y="105"/>
                </a:cubicBezTo>
                <a:cubicBezTo>
                  <a:pt x="1537" y="105"/>
                  <a:pt x="1537" y="105"/>
                  <a:pt x="1537" y="105"/>
                </a:cubicBezTo>
                <a:cubicBezTo>
                  <a:pt x="1537" y="238"/>
                  <a:pt x="1537" y="238"/>
                  <a:pt x="1537" y="238"/>
                </a:cubicBezTo>
                <a:cubicBezTo>
                  <a:pt x="1537" y="247"/>
                  <a:pt x="1538" y="255"/>
                  <a:pt x="1541" y="260"/>
                </a:cubicBezTo>
                <a:cubicBezTo>
                  <a:pt x="1543" y="265"/>
                  <a:pt x="1547" y="268"/>
                  <a:pt x="1552" y="270"/>
                </a:cubicBezTo>
                <a:cubicBezTo>
                  <a:pt x="1556" y="271"/>
                  <a:pt x="1561" y="272"/>
                  <a:pt x="1566" y="272"/>
                </a:cubicBezTo>
                <a:cubicBezTo>
                  <a:pt x="1570" y="272"/>
                  <a:pt x="1573" y="272"/>
                  <a:pt x="1575" y="271"/>
                </a:cubicBezTo>
                <a:lnTo>
                  <a:pt x="1581" y="270"/>
                </a:lnTo>
                <a:close/>
                <a:moveTo>
                  <a:pt x="1424" y="110"/>
                </a:moveTo>
                <a:cubicBezTo>
                  <a:pt x="1430" y="123"/>
                  <a:pt x="1432" y="140"/>
                  <a:pt x="1432" y="159"/>
                </a:cubicBezTo>
                <a:cubicBezTo>
                  <a:pt x="1432" y="303"/>
                  <a:pt x="1432" y="303"/>
                  <a:pt x="1432" y="303"/>
                </a:cubicBezTo>
                <a:cubicBezTo>
                  <a:pt x="1399" y="303"/>
                  <a:pt x="1399" y="303"/>
                  <a:pt x="1399" y="303"/>
                </a:cubicBezTo>
                <a:cubicBezTo>
                  <a:pt x="1399" y="160"/>
                  <a:pt x="1399" y="160"/>
                  <a:pt x="1399" y="160"/>
                </a:cubicBezTo>
                <a:cubicBezTo>
                  <a:pt x="1399" y="143"/>
                  <a:pt x="1394" y="129"/>
                  <a:pt x="1385" y="119"/>
                </a:cubicBezTo>
                <a:cubicBezTo>
                  <a:pt x="1376" y="109"/>
                  <a:pt x="1364" y="104"/>
                  <a:pt x="1347" y="104"/>
                </a:cubicBezTo>
                <a:cubicBezTo>
                  <a:pt x="1337" y="104"/>
                  <a:pt x="1327" y="106"/>
                  <a:pt x="1319" y="111"/>
                </a:cubicBezTo>
                <a:cubicBezTo>
                  <a:pt x="1310" y="116"/>
                  <a:pt x="1303" y="123"/>
                  <a:pt x="1298" y="132"/>
                </a:cubicBezTo>
                <a:cubicBezTo>
                  <a:pt x="1293" y="142"/>
                  <a:pt x="1291" y="153"/>
                  <a:pt x="1291" y="167"/>
                </a:cubicBezTo>
                <a:cubicBezTo>
                  <a:pt x="1291" y="303"/>
                  <a:pt x="1291" y="303"/>
                  <a:pt x="1291" y="303"/>
                </a:cubicBezTo>
                <a:cubicBezTo>
                  <a:pt x="1256" y="303"/>
                  <a:pt x="1256" y="303"/>
                  <a:pt x="1256" y="303"/>
                </a:cubicBezTo>
                <a:cubicBezTo>
                  <a:pt x="1256" y="76"/>
                  <a:pt x="1256" y="76"/>
                  <a:pt x="1256" y="76"/>
                </a:cubicBezTo>
                <a:cubicBezTo>
                  <a:pt x="1290" y="76"/>
                  <a:pt x="1290" y="76"/>
                  <a:pt x="1290" y="76"/>
                </a:cubicBezTo>
                <a:cubicBezTo>
                  <a:pt x="1290" y="111"/>
                  <a:pt x="1290" y="111"/>
                  <a:pt x="1290" y="111"/>
                </a:cubicBezTo>
                <a:cubicBezTo>
                  <a:pt x="1293" y="111"/>
                  <a:pt x="1293" y="111"/>
                  <a:pt x="1293" y="111"/>
                </a:cubicBezTo>
                <a:cubicBezTo>
                  <a:pt x="1297" y="99"/>
                  <a:pt x="1305" y="90"/>
                  <a:pt x="1317" y="84"/>
                </a:cubicBezTo>
                <a:cubicBezTo>
                  <a:pt x="1327" y="76"/>
                  <a:pt x="1341" y="73"/>
                  <a:pt x="1358" y="73"/>
                </a:cubicBezTo>
                <a:cubicBezTo>
                  <a:pt x="1372" y="73"/>
                  <a:pt x="1386" y="76"/>
                  <a:pt x="1397" y="82"/>
                </a:cubicBezTo>
                <a:cubicBezTo>
                  <a:pt x="1408" y="88"/>
                  <a:pt x="1417" y="98"/>
                  <a:pt x="1424" y="110"/>
                </a:cubicBezTo>
                <a:close/>
                <a:moveTo>
                  <a:pt x="1052" y="170"/>
                </a:moveTo>
                <a:cubicBezTo>
                  <a:pt x="1052" y="160"/>
                  <a:pt x="1054" y="150"/>
                  <a:pt x="1058" y="141"/>
                </a:cubicBezTo>
                <a:cubicBezTo>
                  <a:pt x="1064" y="130"/>
                  <a:pt x="1072" y="121"/>
                  <a:pt x="1081" y="114"/>
                </a:cubicBezTo>
                <a:cubicBezTo>
                  <a:pt x="1092" y="107"/>
                  <a:pt x="1103" y="104"/>
                  <a:pt x="1117" y="104"/>
                </a:cubicBezTo>
                <a:cubicBezTo>
                  <a:pt x="1129" y="104"/>
                  <a:pt x="1140" y="107"/>
                  <a:pt x="1149" y="113"/>
                </a:cubicBezTo>
                <a:cubicBezTo>
                  <a:pt x="1158" y="119"/>
                  <a:pt x="1165" y="127"/>
                  <a:pt x="1170" y="136"/>
                </a:cubicBezTo>
                <a:cubicBezTo>
                  <a:pt x="1175" y="147"/>
                  <a:pt x="1178" y="158"/>
                  <a:pt x="1178" y="170"/>
                </a:cubicBezTo>
                <a:lnTo>
                  <a:pt x="1052" y="170"/>
                </a:lnTo>
                <a:close/>
                <a:moveTo>
                  <a:pt x="1182" y="98"/>
                </a:moveTo>
                <a:cubicBezTo>
                  <a:pt x="1173" y="88"/>
                  <a:pt x="1163" y="83"/>
                  <a:pt x="1151" y="79"/>
                </a:cubicBezTo>
                <a:cubicBezTo>
                  <a:pt x="1140" y="75"/>
                  <a:pt x="1128" y="73"/>
                  <a:pt x="1117" y="73"/>
                </a:cubicBezTo>
                <a:cubicBezTo>
                  <a:pt x="1097" y="73"/>
                  <a:pt x="1079" y="78"/>
                  <a:pt x="1064" y="88"/>
                </a:cubicBezTo>
                <a:cubicBezTo>
                  <a:pt x="1049" y="98"/>
                  <a:pt x="1037" y="112"/>
                  <a:pt x="1029" y="129"/>
                </a:cubicBezTo>
                <a:cubicBezTo>
                  <a:pt x="1021" y="147"/>
                  <a:pt x="1016" y="168"/>
                  <a:pt x="1016" y="191"/>
                </a:cubicBezTo>
                <a:cubicBezTo>
                  <a:pt x="1016" y="214"/>
                  <a:pt x="1021" y="235"/>
                  <a:pt x="1029" y="252"/>
                </a:cubicBezTo>
                <a:cubicBezTo>
                  <a:pt x="1037" y="270"/>
                  <a:pt x="1050" y="284"/>
                  <a:pt x="1065" y="292"/>
                </a:cubicBezTo>
                <a:cubicBezTo>
                  <a:pt x="1080" y="302"/>
                  <a:pt x="1098" y="307"/>
                  <a:pt x="1120" y="307"/>
                </a:cubicBezTo>
                <a:cubicBezTo>
                  <a:pt x="1135" y="307"/>
                  <a:pt x="1149" y="305"/>
                  <a:pt x="1161" y="300"/>
                </a:cubicBezTo>
                <a:cubicBezTo>
                  <a:pt x="1173" y="295"/>
                  <a:pt x="1184" y="288"/>
                  <a:pt x="1191" y="279"/>
                </a:cubicBezTo>
                <a:cubicBezTo>
                  <a:pt x="1200" y="272"/>
                  <a:pt x="1206" y="261"/>
                  <a:pt x="1208" y="250"/>
                </a:cubicBezTo>
                <a:cubicBezTo>
                  <a:pt x="1176" y="241"/>
                  <a:pt x="1176" y="241"/>
                  <a:pt x="1176" y="241"/>
                </a:cubicBezTo>
                <a:cubicBezTo>
                  <a:pt x="1173" y="248"/>
                  <a:pt x="1169" y="255"/>
                  <a:pt x="1163" y="260"/>
                </a:cubicBezTo>
                <a:cubicBezTo>
                  <a:pt x="1158" y="266"/>
                  <a:pt x="1152" y="270"/>
                  <a:pt x="1144" y="272"/>
                </a:cubicBezTo>
                <a:cubicBezTo>
                  <a:pt x="1138" y="274"/>
                  <a:pt x="1129" y="275"/>
                  <a:pt x="1120" y="275"/>
                </a:cubicBezTo>
                <a:cubicBezTo>
                  <a:pt x="1106" y="275"/>
                  <a:pt x="1095" y="273"/>
                  <a:pt x="1084" y="267"/>
                </a:cubicBezTo>
                <a:cubicBezTo>
                  <a:pt x="1074" y="260"/>
                  <a:pt x="1065" y="251"/>
                  <a:pt x="1059" y="240"/>
                </a:cubicBezTo>
                <a:cubicBezTo>
                  <a:pt x="1054" y="229"/>
                  <a:pt x="1052" y="216"/>
                  <a:pt x="1051" y="201"/>
                </a:cubicBezTo>
                <a:cubicBezTo>
                  <a:pt x="1212" y="201"/>
                  <a:pt x="1212" y="201"/>
                  <a:pt x="1212" y="201"/>
                </a:cubicBezTo>
                <a:cubicBezTo>
                  <a:pt x="1212" y="186"/>
                  <a:pt x="1212" y="186"/>
                  <a:pt x="1212" y="186"/>
                </a:cubicBezTo>
                <a:cubicBezTo>
                  <a:pt x="1212" y="165"/>
                  <a:pt x="1209" y="147"/>
                  <a:pt x="1204" y="132"/>
                </a:cubicBezTo>
                <a:cubicBezTo>
                  <a:pt x="1199" y="118"/>
                  <a:pt x="1191" y="107"/>
                  <a:pt x="1182" y="98"/>
                </a:cubicBezTo>
                <a:close/>
                <a:moveTo>
                  <a:pt x="953" y="92"/>
                </a:moveTo>
                <a:cubicBezTo>
                  <a:pt x="966" y="104"/>
                  <a:pt x="972" y="124"/>
                  <a:pt x="972" y="151"/>
                </a:cubicBezTo>
                <a:cubicBezTo>
                  <a:pt x="972" y="303"/>
                  <a:pt x="972" y="303"/>
                  <a:pt x="972" y="303"/>
                </a:cubicBezTo>
                <a:cubicBezTo>
                  <a:pt x="938" y="303"/>
                  <a:pt x="938" y="303"/>
                  <a:pt x="938" y="303"/>
                </a:cubicBezTo>
                <a:cubicBezTo>
                  <a:pt x="938" y="151"/>
                  <a:pt x="938" y="151"/>
                  <a:pt x="938" y="151"/>
                </a:cubicBezTo>
                <a:cubicBezTo>
                  <a:pt x="938" y="134"/>
                  <a:pt x="934" y="122"/>
                  <a:pt x="924" y="115"/>
                </a:cubicBezTo>
                <a:cubicBezTo>
                  <a:pt x="916" y="108"/>
                  <a:pt x="905" y="104"/>
                  <a:pt x="893" y="104"/>
                </a:cubicBezTo>
                <a:cubicBezTo>
                  <a:pt x="877" y="104"/>
                  <a:pt x="865" y="109"/>
                  <a:pt x="856" y="119"/>
                </a:cubicBezTo>
                <a:cubicBezTo>
                  <a:pt x="848" y="129"/>
                  <a:pt x="844" y="140"/>
                  <a:pt x="844" y="155"/>
                </a:cubicBezTo>
                <a:cubicBezTo>
                  <a:pt x="844" y="303"/>
                  <a:pt x="844" y="303"/>
                  <a:pt x="844" y="303"/>
                </a:cubicBezTo>
                <a:cubicBezTo>
                  <a:pt x="808" y="303"/>
                  <a:pt x="808" y="303"/>
                  <a:pt x="808" y="303"/>
                </a:cubicBezTo>
                <a:cubicBezTo>
                  <a:pt x="808" y="147"/>
                  <a:pt x="808" y="147"/>
                  <a:pt x="808" y="147"/>
                </a:cubicBezTo>
                <a:cubicBezTo>
                  <a:pt x="808" y="134"/>
                  <a:pt x="805" y="124"/>
                  <a:pt x="796" y="116"/>
                </a:cubicBezTo>
                <a:cubicBezTo>
                  <a:pt x="788" y="108"/>
                  <a:pt x="778" y="104"/>
                  <a:pt x="764" y="104"/>
                </a:cubicBezTo>
                <a:cubicBezTo>
                  <a:pt x="756" y="104"/>
                  <a:pt x="747" y="106"/>
                  <a:pt x="740" y="111"/>
                </a:cubicBezTo>
                <a:cubicBezTo>
                  <a:pt x="732" y="116"/>
                  <a:pt x="726" y="123"/>
                  <a:pt x="721" y="131"/>
                </a:cubicBezTo>
                <a:cubicBezTo>
                  <a:pt x="717" y="140"/>
                  <a:pt x="714" y="150"/>
                  <a:pt x="714" y="160"/>
                </a:cubicBezTo>
                <a:cubicBezTo>
                  <a:pt x="714" y="303"/>
                  <a:pt x="714" y="303"/>
                  <a:pt x="714" y="303"/>
                </a:cubicBezTo>
                <a:cubicBezTo>
                  <a:pt x="680" y="303"/>
                  <a:pt x="680" y="303"/>
                  <a:pt x="680" y="303"/>
                </a:cubicBezTo>
                <a:cubicBezTo>
                  <a:pt x="680" y="76"/>
                  <a:pt x="680" y="76"/>
                  <a:pt x="680" y="76"/>
                </a:cubicBezTo>
                <a:cubicBezTo>
                  <a:pt x="713" y="76"/>
                  <a:pt x="713" y="76"/>
                  <a:pt x="713" y="76"/>
                </a:cubicBezTo>
                <a:cubicBezTo>
                  <a:pt x="713" y="111"/>
                  <a:pt x="713" y="111"/>
                  <a:pt x="713" y="111"/>
                </a:cubicBezTo>
                <a:cubicBezTo>
                  <a:pt x="716" y="111"/>
                  <a:pt x="716" y="111"/>
                  <a:pt x="716" y="111"/>
                </a:cubicBezTo>
                <a:cubicBezTo>
                  <a:pt x="720" y="99"/>
                  <a:pt x="728" y="89"/>
                  <a:pt x="739" y="83"/>
                </a:cubicBezTo>
                <a:cubicBezTo>
                  <a:pt x="749" y="76"/>
                  <a:pt x="762" y="73"/>
                  <a:pt x="776" y="73"/>
                </a:cubicBezTo>
                <a:cubicBezTo>
                  <a:pt x="790" y="73"/>
                  <a:pt x="803" y="76"/>
                  <a:pt x="812" y="83"/>
                </a:cubicBezTo>
                <a:cubicBezTo>
                  <a:pt x="822" y="89"/>
                  <a:pt x="830" y="99"/>
                  <a:pt x="835" y="111"/>
                </a:cubicBezTo>
                <a:cubicBezTo>
                  <a:pt x="838" y="111"/>
                  <a:pt x="838" y="111"/>
                  <a:pt x="838" y="111"/>
                </a:cubicBezTo>
                <a:cubicBezTo>
                  <a:pt x="844" y="99"/>
                  <a:pt x="852" y="90"/>
                  <a:pt x="863" y="83"/>
                </a:cubicBezTo>
                <a:cubicBezTo>
                  <a:pt x="875" y="76"/>
                  <a:pt x="889" y="73"/>
                  <a:pt x="904" y="73"/>
                </a:cubicBezTo>
                <a:cubicBezTo>
                  <a:pt x="924" y="73"/>
                  <a:pt x="941" y="79"/>
                  <a:pt x="953" y="92"/>
                </a:cubicBezTo>
                <a:close/>
                <a:moveTo>
                  <a:pt x="606" y="76"/>
                </a:moveTo>
                <a:cubicBezTo>
                  <a:pt x="643" y="76"/>
                  <a:pt x="643" y="76"/>
                  <a:pt x="643" y="76"/>
                </a:cubicBezTo>
                <a:cubicBezTo>
                  <a:pt x="548" y="336"/>
                  <a:pt x="548" y="336"/>
                  <a:pt x="548" y="336"/>
                </a:cubicBezTo>
                <a:cubicBezTo>
                  <a:pt x="544" y="347"/>
                  <a:pt x="539" y="356"/>
                  <a:pt x="533" y="364"/>
                </a:cubicBezTo>
                <a:cubicBezTo>
                  <a:pt x="526" y="372"/>
                  <a:pt x="519" y="378"/>
                  <a:pt x="511" y="382"/>
                </a:cubicBezTo>
                <a:cubicBezTo>
                  <a:pt x="502" y="386"/>
                  <a:pt x="493" y="387"/>
                  <a:pt x="483" y="387"/>
                </a:cubicBezTo>
                <a:cubicBezTo>
                  <a:pt x="477" y="387"/>
                  <a:pt x="472" y="387"/>
                  <a:pt x="467" y="386"/>
                </a:cubicBezTo>
                <a:cubicBezTo>
                  <a:pt x="463" y="385"/>
                  <a:pt x="459" y="385"/>
                  <a:pt x="458" y="384"/>
                </a:cubicBezTo>
                <a:cubicBezTo>
                  <a:pt x="467" y="353"/>
                  <a:pt x="467" y="353"/>
                  <a:pt x="467" y="353"/>
                </a:cubicBezTo>
                <a:cubicBezTo>
                  <a:pt x="474" y="355"/>
                  <a:pt x="482" y="356"/>
                  <a:pt x="489" y="356"/>
                </a:cubicBezTo>
                <a:cubicBezTo>
                  <a:pt x="495" y="355"/>
                  <a:pt x="500" y="352"/>
                  <a:pt x="506" y="346"/>
                </a:cubicBezTo>
                <a:cubicBezTo>
                  <a:pt x="511" y="341"/>
                  <a:pt x="516" y="333"/>
                  <a:pt x="519" y="321"/>
                </a:cubicBezTo>
                <a:cubicBezTo>
                  <a:pt x="526" y="304"/>
                  <a:pt x="526" y="304"/>
                  <a:pt x="526" y="304"/>
                </a:cubicBezTo>
                <a:cubicBezTo>
                  <a:pt x="443" y="76"/>
                  <a:pt x="443" y="76"/>
                  <a:pt x="443" y="76"/>
                </a:cubicBezTo>
                <a:cubicBezTo>
                  <a:pt x="480" y="76"/>
                  <a:pt x="480" y="76"/>
                  <a:pt x="480" y="76"/>
                </a:cubicBezTo>
                <a:cubicBezTo>
                  <a:pt x="541" y="256"/>
                  <a:pt x="541" y="256"/>
                  <a:pt x="541" y="256"/>
                </a:cubicBezTo>
                <a:cubicBezTo>
                  <a:pt x="544" y="256"/>
                  <a:pt x="544" y="256"/>
                  <a:pt x="544" y="256"/>
                </a:cubicBezTo>
                <a:lnTo>
                  <a:pt x="606" y="76"/>
                </a:lnTo>
                <a:close/>
                <a:moveTo>
                  <a:pt x="380" y="220"/>
                </a:moveTo>
                <a:cubicBezTo>
                  <a:pt x="380" y="230"/>
                  <a:pt x="378" y="239"/>
                  <a:pt x="373" y="247"/>
                </a:cubicBezTo>
                <a:cubicBezTo>
                  <a:pt x="368" y="256"/>
                  <a:pt x="361" y="263"/>
                  <a:pt x="351" y="269"/>
                </a:cubicBezTo>
                <a:cubicBezTo>
                  <a:pt x="342" y="274"/>
                  <a:pt x="331" y="276"/>
                  <a:pt x="318" y="276"/>
                </a:cubicBezTo>
                <a:cubicBezTo>
                  <a:pt x="303" y="276"/>
                  <a:pt x="293" y="274"/>
                  <a:pt x="283" y="267"/>
                </a:cubicBezTo>
                <a:cubicBezTo>
                  <a:pt x="275" y="261"/>
                  <a:pt x="271" y="252"/>
                  <a:pt x="271" y="240"/>
                </a:cubicBezTo>
                <a:cubicBezTo>
                  <a:pt x="271" y="231"/>
                  <a:pt x="273" y="224"/>
                  <a:pt x="277" y="219"/>
                </a:cubicBezTo>
                <a:cubicBezTo>
                  <a:pt x="282" y="213"/>
                  <a:pt x="288" y="210"/>
                  <a:pt x="296" y="207"/>
                </a:cubicBezTo>
                <a:cubicBezTo>
                  <a:pt x="303" y="204"/>
                  <a:pt x="312" y="202"/>
                  <a:pt x="320" y="201"/>
                </a:cubicBezTo>
                <a:cubicBezTo>
                  <a:pt x="324" y="201"/>
                  <a:pt x="329" y="201"/>
                  <a:pt x="335" y="200"/>
                </a:cubicBezTo>
                <a:cubicBezTo>
                  <a:pt x="341" y="199"/>
                  <a:pt x="347" y="198"/>
                  <a:pt x="354" y="197"/>
                </a:cubicBezTo>
                <a:cubicBezTo>
                  <a:pt x="360" y="196"/>
                  <a:pt x="365" y="195"/>
                  <a:pt x="370" y="194"/>
                </a:cubicBezTo>
                <a:cubicBezTo>
                  <a:pt x="375" y="192"/>
                  <a:pt x="379" y="190"/>
                  <a:pt x="380" y="189"/>
                </a:cubicBezTo>
                <a:lnTo>
                  <a:pt x="380" y="220"/>
                </a:lnTo>
                <a:close/>
                <a:moveTo>
                  <a:pt x="384" y="86"/>
                </a:moveTo>
                <a:cubicBezTo>
                  <a:pt x="375" y="81"/>
                  <a:pt x="365" y="77"/>
                  <a:pt x="357" y="75"/>
                </a:cubicBezTo>
                <a:cubicBezTo>
                  <a:pt x="347" y="74"/>
                  <a:pt x="339" y="73"/>
                  <a:pt x="332" y="73"/>
                </a:cubicBezTo>
                <a:cubicBezTo>
                  <a:pt x="320" y="73"/>
                  <a:pt x="309" y="74"/>
                  <a:pt x="297" y="78"/>
                </a:cubicBezTo>
                <a:cubicBezTo>
                  <a:pt x="286" y="81"/>
                  <a:pt x="275" y="86"/>
                  <a:pt x="266" y="94"/>
                </a:cubicBezTo>
                <a:cubicBezTo>
                  <a:pt x="256" y="101"/>
                  <a:pt x="248" y="112"/>
                  <a:pt x="242" y="126"/>
                </a:cubicBezTo>
                <a:cubicBezTo>
                  <a:pt x="275" y="137"/>
                  <a:pt x="275" y="137"/>
                  <a:pt x="275" y="137"/>
                </a:cubicBezTo>
                <a:cubicBezTo>
                  <a:pt x="278" y="129"/>
                  <a:pt x="285" y="122"/>
                  <a:pt x="295" y="115"/>
                </a:cubicBezTo>
                <a:cubicBezTo>
                  <a:pt x="304" y="107"/>
                  <a:pt x="317" y="103"/>
                  <a:pt x="333" y="103"/>
                </a:cubicBezTo>
                <a:cubicBezTo>
                  <a:pt x="348" y="103"/>
                  <a:pt x="361" y="107"/>
                  <a:pt x="368" y="116"/>
                </a:cubicBezTo>
                <a:cubicBezTo>
                  <a:pt x="376" y="124"/>
                  <a:pt x="380" y="135"/>
                  <a:pt x="380" y="150"/>
                </a:cubicBezTo>
                <a:cubicBezTo>
                  <a:pt x="380" y="151"/>
                  <a:pt x="380" y="151"/>
                  <a:pt x="380" y="151"/>
                </a:cubicBezTo>
                <a:cubicBezTo>
                  <a:pt x="380" y="157"/>
                  <a:pt x="378" y="160"/>
                  <a:pt x="374" y="163"/>
                </a:cubicBezTo>
                <a:cubicBezTo>
                  <a:pt x="370" y="165"/>
                  <a:pt x="363" y="167"/>
                  <a:pt x="356" y="168"/>
                </a:cubicBezTo>
                <a:cubicBezTo>
                  <a:pt x="347" y="169"/>
                  <a:pt x="336" y="170"/>
                  <a:pt x="322" y="171"/>
                </a:cubicBezTo>
                <a:cubicBezTo>
                  <a:pt x="312" y="172"/>
                  <a:pt x="302" y="174"/>
                  <a:pt x="292" y="177"/>
                </a:cubicBezTo>
                <a:cubicBezTo>
                  <a:pt x="281" y="179"/>
                  <a:pt x="272" y="183"/>
                  <a:pt x="264" y="187"/>
                </a:cubicBezTo>
                <a:cubicBezTo>
                  <a:pt x="255" y="192"/>
                  <a:pt x="249" y="199"/>
                  <a:pt x="244" y="206"/>
                </a:cubicBezTo>
                <a:cubicBezTo>
                  <a:pt x="238" y="214"/>
                  <a:pt x="236" y="225"/>
                  <a:pt x="236" y="238"/>
                </a:cubicBezTo>
                <a:cubicBezTo>
                  <a:pt x="236" y="253"/>
                  <a:pt x="239" y="266"/>
                  <a:pt x="246" y="275"/>
                </a:cubicBezTo>
                <a:cubicBezTo>
                  <a:pt x="252" y="286"/>
                  <a:pt x="262" y="294"/>
                  <a:pt x="274" y="300"/>
                </a:cubicBezTo>
                <a:cubicBezTo>
                  <a:pt x="285" y="305"/>
                  <a:pt x="297" y="308"/>
                  <a:pt x="312" y="308"/>
                </a:cubicBezTo>
                <a:cubicBezTo>
                  <a:pt x="325" y="308"/>
                  <a:pt x="336" y="306"/>
                  <a:pt x="345" y="302"/>
                </a:cubicBezTo>
                <a:cubicBezTo>
                  <a:pt x="354" y="298"/>
                  <a:pt x="361" y="293"/>
                  <a:pt x="366" y="287"/>
                </a:cubicBezTo>
                <a:cubicBezTo>
                  <a:pt x="372" y="283"/>
                  <a:pt x="376" y="276"/>
                  <a:pt x="378" y="272"/>
                </a:cubicBezTo>
                <a:cubicBezTo>
                  <a:pt x="380" y="272"/>
                  <a:pt x="380" y="272"/>
                  <a:pt x="380" y="272"/>
                </a:cubicBezTo>
                <a:cubicBezTo>
                  <a:pt x="380" y="303"/>
                  <a:pt x="380" y="303"/>
                  <a:pt x="380" y="303"/>
                </a:cubicBezTo>
                <a:cubicBezTo>
                  <a:pt x="414" y="303"/>
                  <a:pt x="414" y="303"/>
                  <a:pt x="414" y="303"/>
                </a:cubicBezTo>
                <a:cubicBezTo>
                  <a:pt x="414" y="153"/>
                  <a:pt x="414" y="153"/>
                  <a:pt x="414" y="153"/>
                </a:cubicBezTo>
                <a:cubicBezTo>
                  <a:pt x="414" y="135"/>
                  <a:pt x="411" y="121"/>
                  <a:pt x="406" y="110"/>
                </a:cubicBezTo>
                <a:cubicBezTo>
                  <a:pt x="400" y="99"/>
                  <a:pt x="392" y="92"/>
                  <a:pt x="384" y="86"/>
                </a:cubicBezTo>
                <a:close/>
                <a:moveTo>
                  <a:pt x="159" y="129"/>
                </a:moveTo>
                <a:cubicBezTo>
                  <a:pt x="155" y="139"/>
                  <a:pt x="147" y="145"/>
                  <a:pt x="138" y="151"/>
                </a:cubicBezTo>
                <a:cubicBezTo>
                  <a:pt x="128" y="157"/>
                  <a:pt x="116" y="160"/>
                  <a:pt x="99" y="160"/>
                </a:cubicBezTo>
                <a:cubicBezTo>
                  <a:pt x="35" y="160"/>
                  <a:pt x="35" y="160"/>
                  <a:pt x="35" y="160"/>
                </a:cubicBezTo>
                <a:cubicBezTo>
                  <a:pt x="35" y="33"/>
                  <a:pt x="35" y="33"/>
                  <a:pt x="35" y="33"/>
                </a:cubicBezTo>
                <a:cubicBezTo>
                  <a:pt x="98" y="33"/>
                  <a:pt x="98" y="33"/>
                  <a:pt x="98" y="33"/>
                </a:cubicBezTo>
                <a:cubicBezTo>
                  <a:pt x="115" y="33"/>
                  <a:pt x="128" y="35"/>
                  <a:pt x="138" y="41"/>
                </a:cubicBezTo>
                <a:cubicBezTo>
                  <a:pt x="147" y="47"/>
                  <a:pt x="155" y="54"/>
                  <a:pt x="159" y="63"/>
                </a:cubicBezTo>
                <a:cubicBezTo>
                  <a:pt x="163" y="73"/>
                  <a:pt x="165" y="84"/>
                  <a:pt x="165" y="96"/>
                </a:cubicBezTo>
                <a:cubicBezTo>
                  <a:pt x="165" y="108"/>
                  <a:pt x="163" y="119"/>
                  <a:pt x="159" y="129"/>
                </a:cubicBezTo>
                <a:close/>
                <a:moveTo>
                  <a:pt x="157" y="13"/>
                </a:moveTo>
                <a:cubicBezTo>
                  <a:pt x="142" y="5"/>
                  <a:pt x="123" y="0"/>
                  <a:pt x="10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03"/>
                  <a:pt x="0" y="303"/>
                  <a:pt x="0" y="303"/>
                </a:cubicBezTo>
                <a:cubicBezTo>
                  <a:pt x="35" y="303"/>
                  <a:pt x="35" y="303"/>
                  <a:pt x="35" y="303"/>
                </a:cubicBezTo>
                <a:cubicBezTo>
                  <a:pt x="35" y="192"/>
                  <a:pt x="35" y="192"/>
                  <a:pt x="35" y="192"/>
                </a:cubicBezTo>
                <a:cubicBezTo>
                  <a:pt x="100" y="192"/>
                  <a:pt x="100" y="192"/>
                  <a:pt x="100" y="192"/>
                </a:cubicBezTo>
                <a:cubicBezTo>
                  <a:pt x="123" y="192"/>
                  <a:pt x="142" y="188"/>
                  <a:pt x="158" y="179"/>
                </a:cubicBezTo>
                <a:cubicBezTo>
                  <a:pt x="172" y="170"/>
                  <a:pt x="183" y="159"/>
                  <a:pt x="190" y="144"/>
                </a:cubicBezTo>
                <a:cubicBezTo>
                  <a:pt x="197" y="129"/>
                  <a:pt x="201" y="114"/>
                  <a:pt x="201" y="96"/>
                </a:cubicBezTo>
                <a:cubicBezTo>
                  <a:pt x="201" y="78"/>
                  <a:pt x="197" y="62"/>
                  <a:pt x="190" y="48"/>
                </a:cubicBezTo>
                <a:cubicBezTo>
                  <a:pt x="183" y="33"/>
                  <a:pt x="172" y="22"/>
                  <a:pt x="157" y="1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4975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17" userDrawn="1">
          <p15:clr>
            <a:srgbClr val="46BEAA"/>
          </p15:clr>
        </p15:guide>
        <p15:guide id="2" orient="horz" pos="2122" userDrawn="1">
          <p15:clr>
            <a:srgbClr val="46BEAA"/>
          </p15:clr>
        </p15:guide>
        <p15:guide id="3" pos="2267" userDrawn="1">
          <p15:clr>
            <a:srgbClr val="46BEAA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Closing (Green-Purple) with thank you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1">
            <a:extLst>
              <a:ext uri="{FF2B5EF4-FFF2-40B4-BE49-F238E27FC236}">
                <a16:creationId xmlns:a16="http://schemas.microsoft.com/office/drawing/2014/main" id="{7E00E72E-28A4-451F-12DD-FDC864372EE8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0" y="0"/>
            <a:ext cx="2570560" cy="5139929"/>
          </a:xfrm>
          <a:custGeom>
            <a:avLst/>
            <a:gdLst>
              <a:gd name="T0" fmla="*/ 9953 w 10804"/>
              <a:gd name="T1" fmla="*/ 6596 h 21606"/>
              <a:gd name="T2" fmla="*/ 7639 w 10804"/>
              <a:gd name="T3" fmla="*/ 3164 h 21606"/>
              <a:gd name="T4" fmla="*/ 4207 w 10804"/>
              <a:gd name="T5" fmla="*/ 851 h 21606"/>
              <a:gd name="T6" fmla="*/ 0 w 10804"/>
              <a:gd name="T7" fmla="*/ 0 h 21606"/>
              <a:gd name="T8" fmla="*/ 0 w 10804"/>
              <a:gd name="T9" fmla="*/ 4787 h 21606"/>
              <a:gd name="T10" fmla="*/ 6017 w 10804"/>
              <a:gd name="T11" fmla="*/ 10803 h 21606"/>
              <a:gd name="T12" fmla="*/ 0 w 10804"/>
              <a:gd name="T13" fmla="*/ 16820 h 21606"/>
              <a:gd name="T14" fmla="*/ 0 w 10804"/>
              <a:gd name="T15" fmla="*/ 21606 h 21606"/>
              <a:gd name="T16" fmla="*/ 4207 w 10804"/>
              <a:gd name="T17" fmla="*/ 20755 h 21606"/>
              <a:gd name="T18" fmla="*/ 7639 w 10804"/>
              <a:gd name="T19" fmla="*/ 18442 h 21606"/>
              <a:gd name="T20" fmla="*/ 9953 w 10804"/>
              <a:gd name="T21" fmla="*/ 15010 h 21606"/>
              <a:gd name="T22" fmla="*/ 10804 w 10804"/>
              <a:gd name="T23" fmla="*/ 10803 h 21606"/>
              <a:gd name="T24" fmla="*/ 9953 w 10804"/>
              <a:gd name="T25" fmla="*/ 6596 h 21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804" h="21606">
                <a:moveTo>
                  <a:pt x="9953" y="6596"/>
                </a:moveTo>
                <a:cubicBezTo>
                  <a:pt x="9408" y="5309"/>
                  <a:pt x="8630" y="4155"/>
                  <a:pt x="7639" y="3164"/>
                </a:cubicBezTo>
                <a:cubicBezTo>
                  <a:pt x="6649" y="2173"/>
                  <a:pt x="5494" y="1395"/>
                  <a:pt x="4207" y="851"/>
                </a:cubicBezTo>
                <a:cubicBezTo>
                  <a:pt x="2872" y="286"/>
                  <a:pt x="1457" y="0"/>
                  <a:pt x="0" y="0"/>
                </a:cubicBezTo>
                <a:cubicBezTo>
                  <a:pt x="0" y="4787"/>
                  <a:pt x="0" y="4787"/>
                  <a:pt x="0" y="4787"/>
                </a:cubicBezTo>
                <a:cubicBezTo>
                  <a:pt x="3323" y="4787"/>
                  <a:pt x="6017" y="7480"/>
                  <a:pt x="6017" y="10803"/>
                </a:cubicBezTo>
                <a:cubicBezTo>
                  <a:pt x="6017" y="14126"/>
                  <a:pt x="3323" y="16820"/>
                  <a:pt x="0" y="16820"/>
                </a:cubicBezTo>
                <a:cubicBezTo>
                  <a:pt x="0" y="21606"/>
                  <a:pt x="0" y="21606"/>
                  <a:pt x="0" y="21606"/>
                </a:cubicBezTo>
                <a:cubicBezTo>
                  <a:pt x="1457" y="21606"/>
                  <a:pt x="2872" y="21320"/>
                  <a:pt x="4207" y="20755"/>
                </a:cubicBezTo>
                <a:cubicBezTo>
                  <a:pt x="5494" y="20211"/>
                  <a:pt x="6649" y="19433"/>
                  <a:pt x="7639" y="18442"/>
                </a:cubicBezTo>
                <a:cubicBezTo>
                  <a:pt x="8630" y="17452"/>
                  <a:pt x="9408" y="16297"/>
                  <a:pt x="9953" y="15010"/>
                </a:cubicBezTo>
                <a:cubicBezTo>
                  <a:pt x="10517" y="13675"/>
                  <a:pt x="10804" y="12259"/>
                  <a:pt x="10804" y="10803"/>
                </a:cubicBezTo>
                <a:cubicBezTo>
                  <a:pt x="10804" y="9347"/>
                  <a:pt x="10517" y="7931"/>
                  <a:pt x="9953" y="6596"/>
                </a:cubicBezTo>
                <a:close/>
              </a:path>
            </a:pathLst>
          </a:custGeom>
          <a:gradFill flip="none" rotWithShape="1">
            <a:gsLst>
              <a:gs pos="0">
                <a:srgbClr val="00C1A5"/>
              </a:gs>
              <a:gs pos="20000">
                <a:srgbClr val="21A3AA"/>
              </a:gs>
              <a:gs pos="42000">
                <a:srgbClr val="4284B0"/>
              </a:gs>
              <a:gs pos="65000">
                <a:srgbClr val="5E69B5"/>
              </a:gs>
              <a:gs pos="84000">
                <a:srgbClr val="7553B9"/>
              </a:gs>
              <a:gs pos="100000">
                <a:srgbClr val="8842BC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" name="Logo">
            <a:extLst>
              <a:ext uri="{FF2B5EF4-FFF2-40B4-BE49-F238E27FC236}">
                <a16:creationId xmlns:a16="http://schemas.microsoft.com/office/drawing/2014/main" id="{C5BABC45-4ACD-E274-0AB8-C20B9466CB6D}"/>
              </a:ext>
            </a:extLst>
          </p:cNvPr>
          <p:cNvSpPr>
            <a:spLocks noSelect="1"/>
          </p:cNvSpPr>
          <p:nvPr userDrawn="1"/>
        </p:nvSpPr>
        <p:spPr>
          <a:xfrm>
            <a:off x="359994" y="4809604"/>
            <a:ext cx="1494231" cy="155969"/>
          </a:xfrm>
          <a:custGeom>
            <a:avLst/>
            <a:gdLst>
              <a:gd name="connsiteX0" fmla="*/ 1492094 w 1494235"/>
              <a:gd name="connsiteY0" fmla="*/ 123497 h 151586"/>
              <a:gd name="connsiteX1" fmla="*/ 1494235 w 1494235"/>
              <a:gd name="connsiteY1" fmla="*/ 147675 h 151586"/>
              <a:gd name="connsiteX2" fmla="*/ 1482816 w 1494235"/>
              <a:gd name="connsiteY2" fmla="*/ 147675 h 151586"/>
              <a:gd name="connsiteX3" fmla="*/ 1492094 w 1494235"/>
              <a:gd name="connsiteY3" fmla="*/ 123497 h 151586"/>
              <a:gd name="connsiteX4" fmla="*/ 1199480 w 1494235"/>
              <a:gd name="connsiteY4" fmla="*/ 106904 h 151586"/>
              <a:gd name="connsiteX5" fmla="*/ 1215657 w 1494235"/>
              <a:gd name="connsiteY5" fmla="*/ 147675 h 151586"/>
              <a:gd name="connsiteX6" fmla="*/ 1193770 w 1494235"/>
              <a:gd name="connsiteY6" fmla="*/ 147675 h 151586"/>
              <a:gd name="connsiteX7" fmla="*/ 1199480 w 1494235"/>
              <a:gd name="connsiteY7" fmla="*/ 106904 h 151586"/>
              <a:gd name="connsiteX8" fmla="*/ 1475679 w 1494235"/>
              <a:gd name="connsiteY8" fmla="*/ 77274 h 151586"/>
              <a:gd name="connsiteX9" fmla="*/ 1480675 w 1494235"/>
              <a:gd name="connsiteY9" fmla="*/ 87467 h 151586"/>
              <a:gd name="connsiteX10" fmla="*/ 1453792 w 1494235"/>
              <a:gd name="connsiteY10" fmla="*/ 147675 h 151586"/>
              <a:gd name="connsiteX11" fmla="*/ 1443325 w 1494235"/>
              <a:gd name="connsiteY11" fmla="*/ 147675 h 151586"/>
              <a:gd name="connsiteX12" fmla="*/ 1475679 w 1494235"/>
              <a:gd name="connsiteY12" fmla="*/ 77274 h 151586"/>
              <a:gd name="connsiteX13" fmla="*/ 1218512 w 1494235"/>
              <a:gd name="connsiteY13" fmla="*/ 65660 h 151586"/>
              <a:gd name="connsiteX14" fmla="*/ 1228266 w 1494235"/>
              <a:gd name="connsiteY14" fmla="*/ 77512 h 151586"/>
              <a:gd name="connsiteX15" fmla="*/ 1255862 w 1494235"/>
              <a:gd name="connsiteY15" fmla="*/ 147675 h 151586"/>
              <a:gd name="connsiteX16" fmla="*/ 1234213 w 1494235"/>
              <a:gd name="connsiteY16" fmla="*/ 147675 h 151586"/>
              <a:gd name="connsiteX17" fmla="*/ 1207331 w 1494235"/>
              <a:gd name="connsiteY17" fmla="*/ 85571 h 151586"/>
              <a:gd name="connsiteX18" fmla="*/ 1218512 w 1494235"/>
              <a:gd name="connsiteY18" fmla="*/ 65660 h 151586"/>
              <a:gd name="connsiteX19" fmla="*/ 1452603 w 1494235"/>
              <a:gd name="connsiteY19" fmla="*/ 45037 h 151586"/>
              <a:gd name="connsiteX20" fmla="*/ 1459502 w 1494235"/>
              <a:gd name="connsiteY20" fmla="*/ 52859 h 151586"/>
              <a:gd name="connsiteX21" fmla="*/ 1456171 w 1494235"/>
              <a:gd name="connsiteY21" fmla="*/ 56652 h 151586"/>
              <a:gd name="connsiteX22" fmla="*/ 1414539 w 1494235"/>
              <a:gd name="connsiteY22" fmla="*/ 147675 h 151586"/>
              <a:gd name="connsiteX23" fmla="*/ 1404072 w 1494235"/>
              <a:gd name="connsiteY23" fmla="*/ 147675 h 151586"/>
              <a:gd name="connsiteX24" fmla="*/ 1452603 w 1494235"/>
              <a:gd name="connsiteY24" fmla="*/ 45037 h 151586"/>
              <a:gd name="connsiteX25" fmla="*/ 1244918 w 1494235"/>
              <a:gd name="connsiteY25" fmla="*/ 35318 h 151586"/>
              <a:gd name="connsiteX26" fmla="*/ 1260620 w 1494235"/>
              <a:gd name="connsiteY26" fmla="*/ 54045 h 151586"/>
              <a:gd name="connsiteX27" fmla="*/ 1295828 w 1494235"/>
              <a:gd name="connsiteY27" fmla="*/ 147675 h 151586"/>
              <a:gd name="connsiteX28" fmla="*/ 1274180 w 1494235"/>
              <a:gd name="connsiteY28" fmla="*/ 147675 h 151586"/>
              <a:gd name="connsiteX29" fmla="*/ 1229931 w 1494235"/>
              <a:gd name="connsiteY29" fmla="*/ 50726 h 151586"/>
              <a:gd name="connsiteX30" fmla="*/ 1244918 w 1494235"/>
              <a:gd name="connsiteY30" fmla="*/ 35318 h 151586"/>
              <a:gd name="connsiteX31" fmla="*/ 648509 w 1494235"/>
              <a:gd name="connsiteY31" fmla="*/ 31289 h 151586"/>
              <a:gd name="connsiteX32" fmla="*/ 648509 w 1494235"/>
              <a:gd name="connsiteY32" fmla="*/ 120179 h 151586"/>
              <a:gd name="connsiteX33" fmla="*/ 670158 w 1494235"/>
              <a:gd name="connsiteY33" fmla="*/ 120179 h 151586"/>
              <a:gd name="connsiteX34" fmla="*/ 688476 w 1494235"/>
              <a:gd name="connsiteY34" fmla="*/ 117334 h 151586"/>
              <a:gd name="connsiteX35" fmla="*/ 710838 w 1494235"/>
              <a:gd name="connsiteY35" fmla="*/ 95052 h 151586"/>
              <a:gd name="connsiteX36" fmla="*/ 710838 w 1494235"/>
              <a:gd name="connsiteY36" fmla="*/ 55704 h 151586"/>
              <a:gd name="connsiteX37" fmla="*/ 688476 w 1494235"/>
              <a:gd name="connsiteY37" fmla="*/ 33896 h 151586"/>
              <a:gd name="connsiteX38" fmla="*/ 670158 w 1494235"/>
              <a:gd name="connsiteY38" fmla="*/ 31289 h 151586"/>
              <a:gd name="connsiteX39" fmla="*/ 648509 w 1494235"/>
              <a:gd name="connsiteY39" fmla="*/ 31289 h 151586"/>
              <a:gd name="connsiteX40" fmla="*/ 407757 w 1494235"/>
              <a:gd name="connsiteY40" fmla="*/ 31289 h 151586"/>
              <a:gd name="connsiteX41" fmla="*/ 407757 w 1494235"/>
              <a:gd name="connsiteY41" fmla="*/ 76326 h 151586"/>
              <a:gd name="connsiteX42" fmla="*/ 433687 w 1494235"/>
              <a:gd name="connsiteY42" fmla="*/ 76326 h 151586"/>
              <a:gd name="connsiteX43" fmla="*/ 453909 w 1494235"/>
              <a:gd name="connsiteY43" fmla="*/ 65423 h 151586"/>
              <a:gd name="connsiteX44" fmla="*/ 453909 w 1494235"/>
              <a:gd name="connsiteY44" fmla="*/ 41244 h 151586"/>
              <a:gd name="connsiteX45" fmla="*/ 445820 w 1494235"/>
              <a:gd name="connsiteY45" fmla="*/ 33185 h 151586"/>
              <a:gd name="connsiteX46" fmla="*/ 433687 w 1494235"/>
              <a:gd name="connsiteY46" fmla="*/ 31289 h 151586"/>
              <a:gd name="connsiteX47" fmla="*/ 407757 w 1494235"/>
              <a:gd name="connsiteY47" fmla="*/ 31289 h 151586"/>
              <a:gd name="connsiteX48" fmla="*/ 281909 w 1494235"/>
              <a:gd name="connsiteY48" fmla="*/ 29393 h 151586"/>
              <a:gd name="connsiteX49" fmla="*/ 238849 w 1494235"/>
              <a:gd name="connsiteY49" fmla="*/ 75852 h 151586"/>
              <a:gd name="connsiteX50" fmla="*/ 281909 w 1494235"/>
              <a:gd name="connsiteY50" fmla="*/ 122312 h 151586"/>
              <a:gd name="connsiteX51" fmla="*/ 325206 w 1494235"/>
              <a:gd name="connsiteY51" fmla="*/ 75852 h 151586"/>
              <a:gd name="connsiteX52" fmla="*/ 281909 w 1494235"/>
              <a:gd name="connsiteY52" fmla="*/ 29393 h 151586"/>
              <a:gd name="connsiteX53" fmla="*/ 1049842 w 1494235"/>
              <a:gd name="connsiteY53" fmla="*/ 4266 h 151586"/>
              <a:gd name="connsiteX54" fmla="*/ 1129776 w 1494235"/>
              <a:gd name="connsiteY54" fmla="*/ 4266 h 151586"/>
              <a:gd name="connsiteX55" fmla="*/ 1129776 w 1494235"/>
              <a:gd name="connsiteY55" fmla="*/ 14696 h 151586"/>
              <a:gd name="connsiteX56" fmla="*/ 1061499 w 1494235"/>
              <a:gd name="connsiteY56" fmla="*/ 14696 h 151586"/>
              <a:gd name="connsiteX57" fmla="*/ 1061499 w 1494235"/>
              <a:gd name="connsiteY57" fmla="*/ 68978 h 151586"/>
              <a:gd name="connsiteX58" fmla="*/ 1125018 w 1494235"/>
              <a:gd name="connsiteY58" fmla="*/ 68978 h 151586"/>
              <a:gd name="connsiteX59" fmla="*/ 1125018 w 1494235"/>
              <a:gd name="connsiteY59" fmla="*/ 79408 h 151586"/>
              <a:gd name="connsiteX60" fmla="*/ 1061499 w 1494235"/>
              <a:gd name="connsiteY60" fmla="*/ 79408 h 151586"/>
              <a:gd name="connsiteX61" fmla="*/ 1061499 w 1494235"/>
              <a:gd name="connsiteY61" fmla="*/ 137245 h 151586"/>
              <a:gd name="connsiteX62" fmla="*/ 1132155 w 1494235"/>
              <a:gd name="connsiteY62" fmla="*/ 137245 h 151586"/>
              <a:gd name="connsiteX63" fmla="*/ 1132155 w 1494235"/>
              <a:gd name="connsiteY63" fmla="*/ 147675 h 151586"/>
              <a:gd name="connsiteX64" fmla="*/ 1049842 w 1494235"/>
              <a:gd name="connsiteY64" fmla="*/ 147675 h 151586"/>
              <a:gd name="connsiteX65" fmla="*/ 1049842 w 1494235"/>
              <a:gd name="connsiteY65" fmla="*/ 4266 h 151586"/>
              <a:gd name="connsiteX66" fmla="*/ 904011 w 1494235"/>
              <a:gd name="connsiteY66" fmla="*/ 4266 h 151586"/>
              <a:gd name="connsiteX67" fmla="*/ 924946 w 1494235"/>
              <a:gd name="connsiteY67" fmla="*/ 4266 h 151586"/>
              <a:gd name="connsiteX68" fmla="*/ 1008448 w 1494235"/>
              <a:gd name="connsiteY68" fmla="*/ 137245 h 151586"/>
              <a:gd name="connsiteX69" fmla="*/ 1010827 w 1494235"/>
              <a:gd name="connsiteY69" fmla="*/ 137245 h 151586"/>
              <a:gd name="connsiteX70" fmla="*/ 1010827 w 1494235"/>
              <a:gd name="connsiteY70" fmla="*/ 4266 h 151586"/>
              <a:gd name="connsiteX71" fmla="*/ 1022484 w 1494235"/>
              <a:gd name="connsiteY71" fmla="*/ 4266 h 151586"/>
              <a:gd name="connsiteX72" fmla="*/ 1022484 w 1494235"/>
              <a:gd name="connsiteY72" fmla="*/ 147675 h 151586"/>
              <a:gd name="connsiteX73" fmla="*/ 1001787 w 1494235"/>
              <a:gd name="connsiteY73" fmla="*/ 147675 h 151586"/>
              <a:gd name="connsiteX74" fmla="*/ 918523 w 1494235"/>
              <a:gd name="connsiteY74" fmla="*/ 14696 h 151586"/>
              <a:gd name="connsiteX75" fmla="*/ 915668 w 1494235"/>
              <a:gd name="connsiteY75" fmla="*/ 14696 h 151586"/>
              <a:gd name="connsiteX76" fmla="*/ 915668 w 1494235"/>
              <a:gd name="connsiteY76" fmla="*/ 147675 h 151586"/>
              <a:gd name="connsiteX77" fmla="*/ 904011 w 1494235"/>
              <a:gd name="connsiteY77" fmla="*/ 147675 h 151586"/>
              <a:gd name="connsiteX78" fmla="*/ 904011 w 1494235"/>
              <a:gd name="connsiteY78" fmla="*/ 4266 h 151586"/>
              <a:gd name="connsiteX79" fmla="*/ 860714 w 1494235"/>
              <a:gd name="connsiteY79" fmla="*/ 4266 h 151586"/>
              <a:gd name="connsiteX80" fmla="*/ 872371 w 1494235"/>
              <a:gd name="connsiteY80" fmla="*/ 4266 h 151586"/>
              <a:gd name="connsiteX81" fmla="*/ 872371 w 1494235"/>
              <a:gd name="connsiteY81" fmla="*/ 147675 h 151586"/>
              <a:gd name="connsiteX82" fmla="*/ 860714 w 1494235"/>
              <a:gd name="connsiteY82" fmla="*/ 147675 h 151586"/>
              <a:gd name="connsiteX83" fmla="*/ 769837 w 1494235"/>
              <a:gd name="connsiteY83" fmla="*/ 4266 h 151586"/>
              <a:gd name="connsiteX84" fmla="*/ 781494 w 1494235"/>
              <a:gd name="connsiteY84" fmla="*/ 4266 h 151586"/>
              <a:gd name="connsiteX85" fmla="*/ 781494 w 1494235"/>
              <a:gd name="connsiteY85" fmla="*/ 137245 h 151586"/>
              <a:gd name="connsiteX86" fmla="*/ 847154 w 1494235"/>
              <a:gd name="connsiteY86" fmla="*/ 137245 h 151586"/>
              <a:gd name="connsiteX87" fmla="*/ 847154 w 1494235"/>
              <a:gd name="connsiteY87" fmla="*/ 147675 h 151586"/>
              <a:gd name="connsiteX88" fmla="*/ 769837 w 1494235"/>
              <a:gd name="connsiteY88" fmla="*/ 147675 h 151586"/>
              <a:gd name="connsiteX89" fmla="*/ 769837 w 1494235"/>
              <a:gd name="connsiteY89" fmla="*/ 4266 h 151586"/>
              <a:gd name="connsiteX90" fmla="*/ 513859 w 1494235"/>
              <a:gd name="connsiteY90" fmla="*/ 4266 h 151586"/>
              <a:gd name="connsiteX91" fmla="*/ 546213 w 1494235"/>
              <a:gd name="connsiteY91" fmla="*/ 4266 h 151586"/>
              <a:gd name="connsiteX92" fmla="*/ 546213 w 1494235"/>
              <a:gd name="connsiteY92" fmla="*/ 119468 h 151586"/>
              <a:gd name="connsiteX93" fmla="*/ 602595 w 1494235"/>
              <a:gd name="connsiteY93" fmla="*/ 119468 h 151586"/>
              <a:gd name="connsiteX94" fmla="*/ 602595 w 1494235"/>
              <a:gd name="connsiteY94" fmla="*/ 147675 h 151586"/>
              <a:gd name="connsiteX95" fmla="*/ 513859 w 1494235"/>
              <a:gd name="connsiteY95" fmla="*/ 147675 h 151586"/>
              <a:gd name="connsiteX96" fmla="*/ 513859 w 1494235"/>
              <a:gd name="connsiteY96" fmla="*/ 4266 h 151586"/>
              <a:gd name="connsiteX97" fmla="*/ 0 w 1494235"/>
              <a:gd name="connsiteY97" fmla="*/ 4266 h 151586"/>
              <a:gd name="connsiteX98" fmla="*/ 33068 w 1494235"/>
              <a:gd name="connsiteY98" fmla="*/ 4266 h 151586"/>
              <a:gd name="connsiteX99" fmla="*/ 62091 w 1494235"/>
              <a:gd name="connsiteY99" fmla="*/ 119468 h 151586"/>
              <a:gd name="connsiteX100" fmla="*/ 65184 w 1494235"/>
              <a:gd name="connsiteY100" fmla="*/ 119468 h 151586"/>
              <a:gd name="connsiteX101" fmla="*/ 86357 w 1494235"/>
              <a:gd name="connsiteY101" fmla="*/ 8059 h 151586"/>
              <a:gd name="connsiteX102" fmla="*/ 120138 w 1494235"/>
              <a:gd name="connsiteY102" fmla="*/ 8059 h 151586"/>
              <a:gd name="connsiteX103" fmla="*/ 143690 w 1494235"/>
              <a:gd name="connsiteY103" fmla="*/ 119468 h 151586"/>
              <a:gd name="connsiteX104" fmla="*/ 146069 w 1494235"/>
              <a:gd name="connsiteY104" fmla="*/ 119468 h 151586"/>
              <a:gd name="connsiteX105" fmla="*/ 171048 w 1494235"/>
              <a:gd name="connsiteY105" fmla="*/ 4266 h 151586"/>
              <a:gd name="connsiteX106" fmla="*/ 204354 w 1494235"/>
              <a:gd name="connsiteY106" fmla="*/ 4266 h 151586"/>
              <a:gd name="connsiteX107" fmla="*/ 172714 w 1494235"/>
              <a:gd name="connsiteY107" fmla="*/ 147675 h 151586"/>
              <a:gd name="connsiteX108" fmla="*/ 122279 w 1494235"/>
              <a:gd name="connsiteY108" fmla="*/ 147675 h 151586"/>
              <a:gd name="connsiteX109" fmla="*/ 103010 w 1494235"/>
              <a:gd name="connsiteY109" fmla="*/ 60208 h 151586"/>
              <a:gd name="connsiteX110" fmla="*/ 85167 w 1494235"/>
              <a:gd name="connsiteY110" fmla="*/ 147675 h 151586"/>
              <a:gd name="connsiteX111" fmla="*/ 35685 w 1494235"/>
              <a:gd name="connsiteY111" fmla="*/ 147675 h 151586"/>
              <a:gd name="connsiteX112" fmla="*/ 0 w 1494235"/>
              <a:gd name="connsiteY112" fmla="*/ 4266 h 151586"/>
              <a:gd name="connsiteX113" fmla="*/ 616155 w 1494235"/>
              <a:gd name="connsiteY113" fmla="*/ 3081 h 151586"/>
              <a:gd name="connsiteX114" fmla="*/ 669444 w 1494235"/>
              <a:gd name="connsiteY114" fmla="*/ 3081 h 151586"/>
              <a:gd name="connsiteX115" fmla="*/ 728205 w 1494235"/>
              <a:gd name="connsiteY115" fmla="*/ 24178 h 151586"/>
              <a:gd name="connsiteX116" fmla="*/ 747712 w 1494235"/>
              <a:gd name="connsiteY116" fmla="*/ 73482 h 151586"/>
              <a:gd name="connsiteX117" fmla="*/ 742716 w 1494235"/>
              <a:gd name="connsiteY117" fmla="*/ 103349 h 151586"/>
              <a:gd name="connsiteX118" fmla="*/ 703701 w 1494235"/>
              <a:gd name="connsiteY118" fmla="*/ 142460 h 151586"/>
              <a:gd name="connsiteX119" fmla="*/ 669444 w 1494235"/>
              <a:gd name="connsiteY119" fmla="*/ 148386 h 151586"/>
              <a:gd name="connsiteX120" fmla="*/ 616155 w 1494235"/>
              <a:gd name="connsiteY120" fmla="*/ 148386 h 151586"/>
              <a:gd name="connsiteX121" fmla="*/ 616155 w 1494235"/>
              <a:gd name="connsiteY121" fmla="*/ 3081 h 151586"/>
              <a:gd name="connsiteX122" fmla="*/ 375403 w 1494235"/>
              <a:gd name="connsiteY122" fmla="*/ 3081 h 151586"/>
              <a:gd name="connsiteX123" fmla="*/ 432022 w 1494235"/>
              <a:gd name="connsiteY123" fmla="*/ 3081 h 151586"/>
              <a:gd name="connsiteX124" fmla="*/ 483408 w 1494235"/>
              <a:gd name="connsiteY124" fmla="*/ 24652 h 151586"/>
              <a:gd name="connsiteX125" fmla="*/ 490545 w 1494235"/>
              <a:gd name="connsiteY125" fmla="*/ 51200 h 151586"/>
              <a:gd name="connsiteX126" fmla="*/ 483408 w 1494235"/>
              <a:gd name="connsiteY126" fmla="*/ 80830 h 151586"/>
              <a:gd name="connsiteX127" fmla="*/ 463425 w 1494235"/>
              <a:gd name="connsiteY127" fmla="*/ 96238 h 151586"/>
              <a:gd name="connsiteX128" fmla="*/ 500299 w 1494235"/>
              <a:gd name="connsiteY128" fmla="*/ 147675 h 151586"/>
              <a:gd name="connsiteX129" fmla="*/ 462711 w 1494235"/>
              <a:gd name="connsiteY129" fmla="*/ 147675 h 151586"/>
              <a:gd name="connsiteX130" fmla="*/ 432260 w 1494235"/>
              <a:gd name="connsiteY130" fmla="*/ 103349 h 151586"/>
              <a:gd name="connsiteX131" fmla="*/ 407757 w 1494235"/>
              <a:gd name="connsiteY131" fmla="*/ 103349 h 151586"/>
              <a:gd name="connsiteX132" fmla="*/ 407757 w 1494235"/>
              <a:gd name="connsiteY132" fmla="*/ 147675 h 151586"/>
              <a:gd name="connsiteX133" fmla="*/ 375403 w 1494235"/>
              <a:gd name="connsiteY133" fmla="*/ 147675 h 151586"/>
              <a:gd name="connsiteX134" fmla="*/ 375403 w 1494235"/>
              <a:gd name="connsiteY134" fmla="*/ 3081 h 151586"/>
              <a:gd name="connsiteX135" fmla="*/ 1320570 w 1494235"/>
              <a:gd name="connsiteY135" fmla="*/ 237 h 151586"/>
              <a:gd name="connsiteX136" fmla="*/ 1325804 w 1494235"/>
              <a:gd name="connsiteY136" fmla="*/ 6874 h 151586"/>
              <a:gd name="connsiteX137" fmla="*/ 1352210 w 1494235"/>
              <a:gd name="connsiteY137" fmla="*/ 53808 h 151586"/>
              <a:gd name="connsiteX138" fmla="*/ 1385278 w 1494235"/>
              <a:gd name="connsiteY138" fmla="*/ 4266 h 151586"/>
              <a:gd name="connsiteX139" fmla="*/ 1395983 w 1494235"/>
              <a:gd name="connsiteY139" fmla="*/ 7822 h 151586"/>
              <a:gd name="connsiteX140" fmla="*/ 1357444 w 1494235"/>
              <a:gd name="connsiteY140" fmla="*/ 67082 h 151586"/>
              <a:gd name="connsiteX141" fmla="*/ 1371004 w 1494235"/>
              <a:gd name="connsiteY141" fmla="*/ 115201 h 151586"/>
              <a:gd name="connsiteX142" fmla="*/ 1418584 w 1494235"/>
              <a:gd name="connsiteY142" fmla="*/ 25126 h 151586"/>
              <a:gd name="connsiteX143" fmla="*/ 1422628 w 1494235"/>
              <a:gd name="connsiteY143" fmla="*/ 20859 h 151586"/>
              <a:gd name="connsiteX144" fmla="*/ 1431192 w 1494235"/>
              <a:gd name="connsiteY144" fmla="*/ 26548 h 151586"/>
              <a:gd name="connsiteX145" fmla="*/ 1426196 w 1494235"/>
              <a:gd name="connsiteY145" fmla="*/ 32000 h 151586"/>
              <a:gd name="connsiteX146" fmla="*/ 1375524 w 1494235"/>
              <a:gd name="connsiteY146" fmla="*/ 147675 h 151586"/>
              <a:gd name="connsiteX147" fmla="*/ 1353875 w 1494235"/>
              <a:gd name="connsiteY147" fmla="*/ 147675 h 151586"/>
              <a:gd name="connsiteX148" fmla="*/ 1345311 w 1494235"/>
              <a:gd name="connsiteY148" fmla="*/ 100267 h 151586"/>
              <a:gd name="connsiteX149" fmla="*/ 1336509 w 1494235"/>
              <a:gd name="connsiteY149" fmla="*/ 147675 h 151586"/>
              <a:gd name="connsiteX150" fmla="*/ 1314147 w 1494235"/>
              <a:gd name="connsiteY150" fmla="*/ 147675 h 151586"/>
              <a:gd name="connsiteX151" fmla="*/ 1259906 w 1494235"/>
              <a:gd name="connsiteY151" fmla="*/ 23941 h 151586"/>
              <a:gd name="connsiteX152" fmla="*/ 1278938 w 1494235"/>
              <a:gd name="connsiteY152" fmla="*/ 13037 h 151586"/>
              <a:gd name="connsiteX153" fmla="*/ 1293212 w 1494235"/>
              <a:gd name="connsiteY153" fmla="*/ 30578 h 151586"/>
              <a:gd name="connsiteX154" fmla="*/ 1330799 w 1494235"/>
              <a:gd name="connsiteY154" fmla="*/ 116623 h 151586"/>
              <a:gd name="connsiteX155" fmla="*/ 1340077 w 1494235"/>
              <a:gd name="connsiteY155" fmla="*/ 82726 h 151586"/>
              <a:gd name="connsiteX156" fmla="*/ 1297494 w 1494235"/>
              <a:gd name="connsiteY156" fmla="*/ 5689 h 151586"/>
              <a:gd name="connsiteX157" fmla="*/ 1320570 w 1494235"/>
              <a:gd name="connsiteY157" fmla="*/ 237 h 151586"/>
              <a:gd name="connsiteX158" fmla="*/ 281790 w 1494235"/>
              <a:gd name="connsiteY158" fmla="*/ 0 h 151586"/>
              <a:gd name="connsiteX159" fmla="*/ 315214 w 1494235"/>
              <a:gd name="connsiteY159" fmla="*/ 6400 h 151586"/>
              <a:gd name="connsiteX160" fmla="*/ 339242 w 1494235"/>
              <a:gd name="connsiteY160" fmla="*/ 23229 h 151586"/>
              <a:gd name="connsiteX161" fmla="*/ 358750 w 1494235"/>
              <a:gd name="connsiteY161" fmla="*/ 77749 h 151586"/>
              <a:gd name="connsiteX162" fmla="*/ 315928 w 1494235"/>
              <a:gd name="connsiteY162" fmla="*/ 144831 h 151586"/>
              <a:gd name="connsiteX163" fmla="*/ 247889 w 1494235"/>
              <a:gd name="connsiteY163" fmla="*/ 144831 h 151586"/>
              <a:gd name="connsiteX164" fmla="*/ 205068 w 1494235"/>
              <a:gd name="connsiteY164" fmla="*/ 77749 h 151586"/>
              <a:gd name="connsiteX165" fmla="*/ 209826 w 1494235"/>
              <a:gd name="connsiteY165" fmla="*/ 46933 h 151586"/>
              <a:gd name="connsiteX166" fmla="*/ 248365 w 1494235"/>
              <a:gd name="connsiteY166" fmla="*/ 6400 h 151586"/>
              <a:gd name="connsiteX167" fmla="*/ 281790 w 1494235"/>
              <a:gd name="connsiteY167" fmla="*/ 0 h 151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</a:cxnLst>
            <a:rect l="l" t="t" r="r" b="b"/>
            <a:pathLst>
              <a:path w="1494235" h="151586">
                <a:moveTo>
                  <a:pt x="1492094" y="123497"/>
                </a:moveTo>
                <a:cubicBezTo>
                  <a:pt x="1493521" y="131319"/>
                  <a:pt x="1494235" y="139379"/>
                  <a:pt x="1494235" y="147675"/>
                </a:cubicBezTo>
                <a:cubicBezTo>
                  <a:pt x="1494235" y="147675"/>
                  <a:pt x="1494235" y="147675"/>
                  <a:pt x="1482816" y="147675"/>
                </a:cubicBezTo>
                <a:cubicBezTo>
                  <a:pt x="1485195" y="138905"/>
                  <a:pt x="1488288" y="130845"/>
                  <a:pt x="1492094" y="123497"/>
                </a:cubicBezTo>
                <a:close/>
                <a:moveTo>
                  <a:pt x="1199480" y="106904"/>
                </a:moveTo>
                <a:cubicBezTo>
                  <a:pt x="1207093" y="118993"/>
                  <a:pt x="1212564" y="132742"/>
                  <a:pt x="1215657" y="147675"/>
                </a:cubicBezTo>
                <a:cubicBezTo>
                  <a:pt x="1215657" y="147675"/>
                  <a:pt x="1215657" y="147675"/>
                  <a:pt x="1193770" y="147675"/>
                </a:cubicBezTo>
                <a:cubicBezTo>
                  <a:pt x="1193770" y="133453"/>
                  <a:pt x="1195911" y="119942"/>
                  <a:pt x="1199480" y="106904"/>
                </a:cubicBezTo>
                <a:close/>
                <a:moveTo>
                  <a:pt x="1475679" y="77274"/>
                </a:moveTo>
                <a:cubicBezTo>
                  <a:pt x="1477582" y="80593"/>
                  <a:pt x="1479248" y="83912"/>
                  <a:pt x="1480675" y="87467"/>
                </a:cubicBezTo>
                <a:cubicBezTo>
                  <a:pt x="1469970" y="100978"/>
                  <a:pt x="1458788" y="120653"/>
                  <a:pt x="1453792" y="147675"/>
                </a:cubicBezTo>
                <a:cubicBezTo>
                  <a:pt x="1453792" y="147675"/>
                  <a:pt x="1453792" y="147675"/>
                  <a:pt x="1443325" y="147675"/>
                </a:cubicBezTo>
                <a:cubicBezTo>
                  <a:pt x="1448321" y="118282"/>
                  <a:pt x="1460691" y="94578"/>
                  <a:pt x="1475679" y="77274"/>
                </a:cubicBezTo>
                <a:close/>
                <a:moveTo>
                  <a:pt x="1218512" y="65660"/>
                </a:moveTo>
                <a:cubicBezTo>
                  <a:pt x="1221842" y="69452"/>
                  <a:pt x="1225173" y="73245"/>
                  <a:pt x="1228266" y="77512"/>
                </a:cubicBezTo>
                <a:cubicBezTo>
                  <a:pt x="1242301" y="97186"/>
                  <a:pt x="1251817" y="121364"/>
                  <a:pt x="1255862" y="147675"/>
                </a:cubicBezTo>
                <a:cubicBezTo>
                  <a:pt x="1255862" y="147675"/>
                  <a:pt x="1255862" y="147675"/>
                  <a:pt x="1234213" y="147675"/>
                </a:cubicBezTo>
                <a:cubicBezTo>
                  <a:pt x="1229931" y="123260"/>
                  <a:pt x="1220415" y="101690"/>
                  <a:pt x="1207331" y="85571"/>
                </a:cubicBezTo>
                <a:cubicBezTo>
                  <a:pt x="1210661" y="78697"/>
                  <a:pt x="1214230" y="72060"/>
                  <a:pt x="1218512" y="65660"/>
                </a:cubicBezTo>
                <a:close/>
                <a:moveTo>
                  <a:pt x="1452603" y="45037"/>
                </a:moveTo>
                <a:cubicBezTo>
                  <a:pt x="1454982" y="47645"/>
                  <a:pt x="1457361" y="50252"/>
                  <a:pt x="1459502" y="52859"/>
                </a:cubicBezTo>
                <a:cubicBezTo>
                  <a:pt x="1458313" y="54045"/>
                  <a:pt x="1457123" y="55230"/>
                  <a:pt x="1456171" y="56652"/>
                </a:cubicBezTo>
                <a:cubicBezTo>
                  <a:pt x="1439757" y="74667"/>
                  <a:pt x="1420725" y="104297"/>
                  <a:pt x="1414539" y="147675"/>
                </a:cubicBezTo>
                <a:cubicBezTo>
                  <a:pt x="1414539" y="147675"/>
                  <a:pt x="1414539" y="147675"/>
                  <a:pt x="1404072" y="147675"/>
                </a:cubicBezTo>
                <a:cubicBezTo>
                  <a:pt x="1410257" y="102875"/>
                  <a:pt x="1429527" y="68741"/>
                  <a:pt x="1452603" y="45037"/>
                </a:cubicBezTo>
                <a:close/>
                <a:moveTo>
                  <a:pt x="1244918" y="35318"/>
                </a:moveTo>
                <a:cubicBezTo>
                  <a:pt x="1250390" y="41007"/>
                  <a:pt x="1255862" y="47170"/>
                  <a:pt x="1260620" y="54045"/>
                </a:cubicBezTo>
                <a:cubicBezTo>
                  <a:pt x="1279414" y="79882"/>
                  <a:pt x="1291546" y="112356"/>
                  <a:pt x="1295828" y="147675"/>
                </a:cubicBezTo>
                <a:cubicBezTo>
                  <a:pt x="1274180" y="147675"/>
                  <a:pt x="1274180" y="147675"/>
                  <a:pt x="1274180" y="147675"/>
                </a:cubicBezTo>
                <a:cubicBezTo>
                  <a:pt x="1268708" y="107616"/>
                  <a:pt x="1252531" y="73245"/>
                  <a:pt x="1229931" y="50726"/>
                </a:cubicBezTo>
                <a:cubicBezTo>
                  <a:pt x="1234451" y="45274"/>
                  <a:pt x="1239447" y="40059"/>
                  <a:pt x="1244918" y="35318"/>
                </a:cubicBezTo>
                <a:close/>
                <a:moveTo>
                  <a:pt x="648509" y="31289"/>
                </a:moveTo>
                <a:cubicBezTo>
                  <a:pt x="648509" y="120179"/>
                  <a:pt x="648509" y="120179"/>
                  <a:pt x="648509" y="120179"/>
                </a:cubicBezTo>
                <a:cubicBezTo>
                  <a:pt x="670158" y="120179"/>
                  <a:pt x="670158" y="120179"/>
                  <a:pt x="670158" y="120179"/>
                </a:cubicBezTo>
                <a:cubicBezTo>
                  <a:pt x="677057" y="120179"/>
                  <a:pt x="683242" y="119230"/>
                  <a:pt x="688476" y="117334"/>
                </a:cubicBezTo>
                <a:cubicBezTo>
                  <a:pt x="699181" y="113304"/>
                  <a:pt x="706794" y="105719"/>
                  <a:pt x="710838" y="95052"/>
                </a:cubicBezTo>
                <a:cubicBezTo>
                  <a:pt x="715120" y="83675"/>
                  <a:pt x="714882" y="66845"/>
                  <a:pt x="710838" y="55704"/>
                </a:cubicBezTo>
                <a:cubicBezTo>
                  <a:pt x="706794" y="45037"/>
                  <a:pt x="699181" y="37689"/>
                  <a:pt x="688476" y="33896"/>
                </a:cubicBezTo>
                <a:cubicBezTo>
                  <a:pt x="683242" y="32237"/>
                  <a:pt x="677057" y="31289"/>
                  <a:pt x="670158" y="31289"/>
                </a:cubicBezTo>
                <a:cubicBezTo>
                  <a:pt x="648509" y="31289"/>
                  <a:pt x="648509" y="31289"/>
                  <a:pt x="648509" y="31289"/>
                </a:cubicBezTo>
                <a:close/>
                <a:moveTo>
                  <a:pt x="407757" y="31289"/>
                </a:moveTo>
                <a:cubicBezTo>
                  <a:pt x="407757" y="76326"/>
                  <a:pt x="407757" y="76326"/>
                  <a:pt x="407757" y="76326"/>
                </a:cubicBezTo>
                <a:cubicBezTo>
                  <a:pt x="433687" y="76326"/>
                  <a:pt x="433687" y="76326"/>
                  <a:pt x="433687" y="76326"/>
                </a:cubicBezTo>
                <a:cubicBezTo>
                  <a:pt x="442490" y="76326"/>
                  <a:pt x="449627" y="72771"/>
                  <a:pt x="453909" y="65423"/>
                </a:cubicBezTo>
                <a:cubicBezTo>
                  <a:pt x="457953" y="58785"/>
                  <a:pt x="457715" y="47882"/>
                  <a:pt x="453909" y="41244"/>
                </a:cubicBezTo>
                <a:cubicBezTo>
                  <a:pt x="452006" y="37689"/>
                  <a:pt x="449151" y="35081"/>
                  <a:pt x="445820" y="33185"/>
                </a:cubicBezTo>
                <a:cubicBezTo>
                  <a:pt x="442490" y="31289"/>
                  <a:pt x="438207" y="31289"/>
                  <a:pt x="433687" y="31289"/>
                </a:cubicBezTo>
                <a:cubicBezTo>
                  <a:pt x="407757" y="31289"/>
                  <a:pt x="407757" y="31289"/>
                  <a:pt x="407757" y="31289"/>
                </a:cubicBezTo>
                <a:close/>
                <a:moveTo>
                  <a:pt x="281909" y="29393"/>
                </a:moveTo>
                <a:cubicBezTo>
                  <a:pt x="253599" y="29393"/>
                  <a:pt x="238849" y="50015"/>
                  <a:pt x="238849" y="75852"/>
                </a:cubicBezTo>
                <a:cubicBezTo>
                  <a:pt x="238849" y="100741"/>
                  <a:pt x="254551" y="122312"/>
                  <a:pt x="281909" y="122312"/>
                </a:cubicBezTo>
                <a:cubicBezTo>
                  <a:pt x="309029" y="122312"/>
                  <a:pt x="325206" y="100978"/>
                  <a:pt x="325206" y="75852"/>
                </a:cubicBezTo>
                <a:cubicBezTo>
                  <a:pt x="325206" y="45985"/>
                  <a:pt x="305936" y="29393"/>
                  <a:pt x="281909" y="29393"/>
                </a:cubicBezTo>
                <a:close/>
                <a:moveTo>
                  <a:pt x="1049842" y="4266"/>
                </a:moveTo>
                <a:cubicBezTo>
                  <a:pt x="1049842" y="4266"/>
                  <a:pt x="1049842" y="4266"/>
                  <a:pt x="1129776" y="4266"/>
                </a:cubicBezTo>
                <a:cubicBezTo>
                  <a:pt x="1129776" y="4266"/>
                  <a:pt x="1129776" y="4266"/>
                  <a:pt x="1129776" y="14696"/>
                </a:cubicBezTo>
                <a:cubicBezTo>
                  <a:pt x="1129776" y="14696"/>
                  <a:pt x="1129776" y="14696"/>
                  <a:pt x="1061499" y="14696"/>
                </a:cubicBezTo>
                <a:cubicBezTo>
                  <a:pt x="1061499" y="14696"/>
                  <a:pt x="1061499" y="14696"/>
                  <a:pt x="1061499" y="68978"/>
                </a:cubicBezTo>
                <a:cubicBezTo>
                  <a:pt x="1061499" y="68978"/>
                  <a:pt x="1061499" y="68978"/>
                  <a:pt x="1125018" y="68978"/>
                </a:cubicBezTo>
                <a:cubicBezTo>
                  <a:pt x="1125018" y="68978"/>
                  <a:pt x="1125018" y="68978"/>
                  <a:pt x="1125018" y="79408"/>
                </a:cubicBezTo>
                <a:cubicBezTo>
                  <a:pt x="1125018" y="79408"/>
                  <a:pt x="1125018" y="79408"/>
                  <a:pt x="1061499" y="79408"/>
                </a:cubicBezTo>
                <a:lnTo>
                  <a:pt x="1061499" y="137245"/>
                </a:lnTo>
                <a:cubicBezTo>
                  <a:pt x="1061499" y="137245"/>
                  <a:pt x="1061499" y="137245"/>
                  <a:pt x="1132155" y="137245"/>
                </a:cubicBezTo>
                <a:cubicBezTo>
                  <a:pt x="1132155" y="137245"/>
                  <a:pt x="1132155" y="137245"/>
                  <a:pt x="1132155" y="147675"/>
                </a:cubicBezTo>
                <a:cubicBezTo>
                  <a:pt x="1132155" y="147675"/>
                  <a:pt x="1132155" y="147675"/>
                  <a:pt x="1049842" y="147675"/>
                </a:cubicBezTo>
                <a:cubicBezTo>
                  <a:pt x="1049842" y="147675"/>
                  <a:pt x="1049842" y="147675"/>
                  <a:pt x="1049842" y="4266"/>
                </a:cubicBezTo>
                <a:close/>
                <a:moveTo>
                  <a:pt x="904011" y="4266"/>
                </a:moveTo>
                <a:cubicBezTo>
                  <a:pt x="904011" y="4266"/>
                  <a:pt x="904011" y="4266"/>
                  <a:pt x="924946" y="4266"/>
                </a:cubicBezTo>
                <a:cubicBezTo>
                  <a:pt x="924946" y="4266"/>
                  <a:pt x="924946" y="4266"/>
                  <a:pt x="1008448" y="137245"/>
                </a:cubicBezTo>
                <a:cubicBezTo>
                  <a:pt x="1008448" y="137245"/>
                  <a:pt x="1008448" y="137245"/>
                  <a:pt x="1010827" y="137245"/>
                </a:cubicBezTo>
                <a:lnTo>
                  <a:pt x="1010827" y="4266"/>
                </a:lnTo>
                <a:cubicBezTo>
                  <a:pt x="1010827" y="4266"/>
                  <a:pt x="1010827" y="4266"/>
                  <a:pt x="1022484" y="4266"/>
                </a:cubicBezTo>
                <a:cubicBezTo>
                  <a:pt x="1022484" y="4266"/>
                  <a:pt x="1022484" y="4266"/>
                  <a:pt x="1022484" y="147675"/>
                </a:cubicBezTo>
                <a:cubicBezTo>
                  <a:pt x="1022484" y="147675"/>
                  <a:pt x="1022484" y="147675"/>
                  <a:pt x="1001787" y="147675"/>
                </a:cubicBezTo>
                <a:cubicBezTo>
                  <a:pt x="1001787" y="147675"/>
                  <a:pt x="1001787" y="147675"/>
                  <a:pt x="918523" y="14696"/>
                </a:cubicBezTo>
                <a:cubicBezTo>
                  <a:pt x="918523" y="14696"/>
                  <a:pt x="918523" y="14696"/>
                  <a:pt x="915668" y="14696"/>
                </a:cubicBezTo>
                <a:cubicBezTo>
                  <a:pt x="915668" y="14696"/>
                  <a:pt x="915668" y="14696"/>
                  <a:pt x="915668" y="147675"/>
                </a:cubicBezTo>
                <a:cubicBezTo>
                  <a:pt x="915668" y="147675"/>
                  <a:pt x="915668" y="147675"/>
                  <a:pt x="904011" y="147675"/>
                </a:cubicBezTo>
                <a:cubicBezTo>
                  <a:pt x="904011" y="147675"/>
                  <a:pt x="904011" y="147675"/>
                  <a:pt x="904011" y="4266"/>
                </a:cubicBezTo>
                <a:close/>
                <a:moveTo>
                  <a:pt x="860714" y="4266"/>
                </a:moveTo>
                <a:cubicBezTo>
                  <a:pt x="860714" y="4266"/>
                  <a:pt x="860714" y="4266"/>
                  <a:pt x="872371" y="4266"/>
                </a:cubicBezTo>
                <a:cubicBezTo>
                  <a:pt x="872371" y="4266"/>
                  <a:pt x="872371" y="4266"/>
                  <a:pt x="872371" y="147675"/>
                </a:cubicBezTo>
                <a:cubicBezTo>
                  <a:pt x="872371" y="147675"/>
                  <a:pt x="872371" y="147675"/>
                  <a:pt x="860714" y="147675"/>
                </a:cubicBezTo>
                <a:close/>
                <a:moveTo>
                  <a:pt x="769837" y="4266"/>
                </a:moveTo>
                <a:cubicBezTo>
                  <a:pt x="769837" y="4266"/>
                  <a:pt x="769837" y="4266"/>
                  <a:pt x="781494" y="4266"/>
                </a:cubicBezTo>
                <a:lnTo>
                  <a:pt x="781494" y="137245"/>
                </a:lnTo>
                <a:cubicBezTo>
                  <a:pt x="781494" y="137245"/>
                  <a:pt x="781494" y="137245"/>
                  <a:pt x="847154" y="137245"/>
                </a:cubicBezTo>
                <a:cubicBezTo>
                  <a:pt x="847154" y="137245"/>
                  <a:pt x="847154" y="137245"/>
                  <a:pt x="847154" y="147675"/>
                </a:cubicBezTo>
                <a:cubicBezTo>
                  <a:pt x="847154" y="147675"/>
                  <a:pt x="847154" y="147675"/>
                  <a:pt x="769837" y="147675"/>
                </a:cubicBezTo>
                <a:cubicBezTo>
                  <a:pt x="769837" y="147675"/>
                  <a:pt x="769837" y="147675"/>
                  <a:pt x="769837" y="4266"/>
                </a:cubicBezTo>
                <a:close/>
                <a:moveTo>
                  <a:pt x="513859" y="4266"/>
                </a:moveTo>
                <a:cubicBezTo>
                  <a:pt x="513859" y="4266"/>
                  <a:pt x="513859" y="4266"/>
                  <a:pt x="546213" y="4266"/>
                </a:cubicBezTo>
                <a:lnTo>
                  <a:pt x="546213" y="119468"/>
                </a:lnTo>
                <a:cubicBezTo>
                  <a:pt x="546213" y="119468"/>
                  <a:pt x="546213" y="119468"/>
                  <a:pt x="602595" y="119468"/>
                </a:cubicBezTo>
                <a:cubicBezTo>
                  <a:pt x="602595" y="119468"/>
                  <a:pt x="602595" y="119468"/>
                  <a:pt x="602595" y="147675"/>
                </a:cubicBezTo>
                <a:cubicBezTo>
                  <a:pt x="602595" y="147675"/>
                  <a:pt x="602595" y="147675"/>
                  <a:pt x="513859" y="147675"/>
                </a:cubicBezTo>
                <a:cubicBezTo>
                  <a:pt x="513859" y="147675"/>
                  <a:pt x="513859" y="147675"/>
                  <a:pt x="513859" y="4266"/>
                </a:cubicBezTo>
                <a:close/>
                <a:moveTo>
                  <a:pt x="0" y="4266"/>
                </a:moveTo>
                <a:cubicBezTo>
                  <a:pt x="0" y="4266"/>
                  <a:pt x="0" y="4266"/>
                  <a:pt x="33068" y="4266"/>
                </a:cubicBezTo>
                <a:cubicBezTo>
                  <a:pt x="33068" y="4266"/>
                  <a:pt x="33068" y="4266"/>
                  <a:pt x="62091" y="119468"/>
                </a:cubicBezTo>
                <a:cubicBezTo>
                  <a:pt x="62091" y="119468"/>
                  <a:pt x="62091" y="119468"/>
                  <a:pt x="65184" y="119468"/>
                </a:cubicBezTo>
                <a:cubicBezTo>
                  <a:pt x="65184" y="119468"/>
                  <a:pt x="65184" y="119468"/>
                  <a:pt x="86357" y="8059"/>
                </a:cubicBezTo>
                <a:cubicBezTo>
                  <a:pt x="86357" y="8059"/>
                  <a:pt x="86357" y="8059"/>
                  <a:pt x="120138" y="8059"/>
                </a:cubicBezTo>
                <a:cubicBezTo>
                  <a:pt x="120138" y="8059"/>
                  <a:pt x="120138" y="8059"/>
                  <a:pt x="143690" y="119468"/>
                </a:cubicBezTo>
                <a:cubicBezTo>
                  <a:pt x="143690" y="119468"/>
                  <a:pt x="143690" y="119468"/>
                  <a:pt x="146069" y="119468"/>
                </a:cubicBezTo>
                <a:lnTo>
                  <a:pt x="171048" y="4266"/>
                </a:lnTo>
                <a:cubicBezTo>
                  <a:pt x="171048" y="4266"/>
                  <a:pt x="171048" y="4266"/>
                  <a:pt x="204354" y="4266"/>
                </a:cubicBezTo>
                <a:cubicBezTo>
                  <a:pt x="204354" y="4266"/>
                  <a:pt x="204354" y="4266"/>
                  <a:pt x="172714" y="147675"/>
                </a:cubicBezTo>
                <a:cubicBezTo>
                  <a:pt x="172714" y="147675"/>
                  <a:pt x="172714" y="147675"/>
                  <a:pt x="122279" y="147675"/>
                </a:cubicBezTo>
                <a:cubicBezTo>
                  <a:pt x="122279" y="147675"/>
                  <a:pt x="122279" y="147675"/>
                  <a:pt x="103010" y="60208"/>
                </a:cubicBezTo>
                <a:cubicBezTo>
                  <a:pt x="103010" y="60208"/>
                  <a:pt x="103010" y="60208"/>
                  <a:pt x="85167" y="147675"/>
                </a:cubicBezTo>
                <a:cubicBezTo>
                  <a:pt x="85167" y="147675"/>
                  <a:pt x="85167" y="147675"/>
                  <a:pt x="35685" y="147675"/>
                </a:cubicBezTo>
                <a:cubicBezTo>
                  <a:pt x="35685" y="147675"/>
                  <a:pt x="35685" y="147675"/>
                  <a:pt x="0" y="4266"/>
                </a:cubicBezTo>
                <a:close/>
                <a:moveTo>
                  <a:pt x="616155" y="3081"/>
                </a:moveTo>
                <a:cubicBezTo>
                  <a:pt x="669444" y="3081"/>
                  <a:pt x="669444" y="3081"/>
                  <a:pt x="669444" y="3081"/>
                </a:cubicBezTo>
                <a:cubicBezTo>
                  <a:pt x="692758" y="3081"/>
                  <a:pt x="712741" y="9244"/>
                  <a:pt x="728205" y="24178"/>
                </a:cubicBezTo>
                <a:cubicBezTo>
                  <a:pt x="741289" y="37215"/>
                  <a:pt x="747712" y="54993"/>
                  <a:pt x="747712" y="73482"/>
                </a:cubicBezTo>
                <a:cubicBezTo>
                  <a:pt x="747950" y="83675"/>
                  <a:pt x="746761" y="93630"/>
                  <a:pt x="742716" y="103349"/>
                </a:cubicBezTo>
                <a:cubicBezTo>
                  <a:pt x="736055" y="121127"/>
                  <a:pt x="722019" y="135112"/>
                  <a:pt x="703701" y="142460"/>
                </a:cubicBezTo>
                <a:cubicBezTo>
                  <a:pt x="693947" y="146490"/>
                  <a:pt x="682528" y="148386"/>
                  <a:pt x="669444" y="148386"/>
                </a:cubicBezTo>
                <a:cubicBezTo>
                  <a:pt x="616155" y="148386"/>
                  <a:pt x="616155" y="148386"/>
                  <a:pt x="616155" y="148386"/>
                </a:cubicBezTo>
                <a:cubicBezTo>
                  <a:pt x="616155" y="3081"/>
                  <a:pt x="616155" y="3081"/>
                  <a:pt x="616155" y="3081"/>
                </a:cubicBezTo>
                <a:close/>
                <a:moveTo>
                  <a:pt x="375403" y="3081"/>
                </a:moveTo>
                <a:cubicBezTo>
                  <a:pt x="432022" y="3081"/>
                  <a:pt x="432022" y="3081"/>
                  <a:pt x="432022" y="3081"/>
                </a:cubicBezTo>
                <a:cubicBezTo>
                  <a:pt x="452719" y="3318"/>
                  <a:pt x="472227" y="8059"/>
                  <a:pt x="483408" y="24652"/>
                </a:cubicBezTo>
                <a:cubicBezTo>
                  <a:pt x="488166" y="31763"/>
                  <a:pt x="490545" y="40533"/>
                  <a:pt x="490545" y="51200"/>
                </a:cubicBezTo>
                <a:cubicBezTo>
                  <a:pt x="491021" y="62104"/>
                  <a:pt x="488642" y="73245"/>
                  <a:pt x="483408" y="80830"/>
                </a:cubicBezTo>
                <a:cubicBezTo>
                  <a:pt x="478650" y="87704"/>
                  <a:pt x="471989" y="92919"/>
                  <a:pt x="463425" y="96238"/>
                </a:cubicBezTo>
                <a:cubicBezTo>
                  <a:pt x="500299" y="147675"/>
                  <a:pt x="500299" y="147675"/>
                  <a:pt x="500299" y="147675"/>
                </a:cubicBezTo>
                <a:cubicBezTo>
                  <a:pt x="462711" y="147675"/>
                  <a:pt x="462711" y="147675"/>
                  <a:pt x="462711" y="147675"/>
                </a:cubicBezTo>
                <a:cubicBezTo>
                  <a:pt x="432260" y="103349"/>
                  <a:pt x="432260" y="103349"/>
                  <a:pt x="432260" y="103349"/>
                </a:cubicBezTo>
                <a:cubicBezTo>
                  <a:pt x="431546" y="103349"/>
                  <a:pt x="408232" y="103349"/>
                  <a:pt x="407757" y="103349"/>
                </a:cubicBezTo>
                <a:cubicBezTo>
                  <a:pt x="407757" y="147675"/>
                  <a:pt x="407757" y="147675"/>
                  <a:pt x="407757" y="147675"/>
                </a:cubicBezTo>
                <a:cubicBezTo>
                  <a:pt x="375403" y="147675"/>
                  <a:pt x="375403" y="147675"/>
                  <a:pt x="375403" y="147675"/>
                </a:cubicBezTo>
                <a:cubicBezTo>
                  <a:pt x="375403" y="3081"/>
                  <a:pt x="375403" y="3081"/>
                  <a:pt x="375403" y="3081"/>
                </a:cubicBezTo>
                <a:close/>
                <a:moveTo>
                  <a:pt x="1320570" y="237"/>
                </a:moveTo>
                <a:cubicBezTo>
                  <a:pt x="1322473" y="2370"/>
                  <a:pt x="1324138" y="4740"/>
                  <a:pt x="1325804" y="6874"/>
                </a:cubicBezTo>
                <a:cubicBezTo>
                  <a:pt x="1336033" y="21333"/>
                  <a:pt x="1344835" y="36978"/>
                  <a:pt x="1352210" y="53808"/>
                </a:cubicBezTo>
                <a:cubicBezTo>
                  <a:pt x="1362440" y="33659"/>
                  <a:pt x="1374097" y="17066"/>
                  <a:pt x="1385278" y="4266"/>
                </a:cubicBezTo>
                <a:cubicBezTo>
                  <a:pt x="1388846" y="5214"/>
                  <a:pt x="1392415" y="6400"/>
                  <a:pt x="1395983" y="7822"/>
                </a:cubicBezTo>
                <a:cubicBezTo>
                  <a:pt x="1382899" y="22281"/>
                  <a:pt x="1368863" y="41719"/>
                  <a:pt x="1357444" y="67082"/>
                </a:cubicBezTo>
                <a:cubicBezTo>
                  <a:pt x="1363153" y="82252"/>
                  <a:pt x="1367674" y="98608"/>
                  <a:pt x="1371004" y="115201"/>
                </a:cubicBezTo>
                <a:cubicBezTo>
                  <a:pt x="1381234" y="73719"/>
                  <a:pt x="1400979" y="44326"/>
                  <a:pt x="1418584" y="25126"/>
                </a:cubicBezTo>
                <a:cubicBezTo>
                  <a:pt x="1419773" y="23467"/>
                  <a:pt x="1421200" y="22044"/>
                  <a:pt x="1422628" y="20859"/>
                </a:cubicBezTo>
                <a:cubicBezTo>
                  <a:pt x="1425483" y="22518"/>
                  <a:pt x="1428337" y="24415"/>
                  <a:pt x="1431192" y="26548"/>
                </a:cubicBezTo>
                <a:cubicBezTo>
                  <a:pt x="1429527" y="28207"/>
                  <a:pt x="1427862" y="30104"/>
                  <a:pt x="1426196" y="32000"/>
                </a:cubicBezTo>
                <a:cubicBezTo>
                  <a:pt x="1405737" y="54519"/>
                  <a:pt x="1381947" y="91971"/>
                  <a:pt x="1375524" y="147675"/>
                </a:cubicBezTo>
                <a:cubicBezTo>
                  <a:pt x="1375524" y="147675"/>
                  <a:pt x="1375524" y="147675"/>
                  <a:pt x="1353875" y="147675"/>
                </a:cubicBezTo>
                <a:cubicBezTo>
                  <a:pt x="1352210" y="131319"/>
                  <a:pt x="1349355" y="115438"/>
                  <a:pt x="1345311" y="100267"/>
                </a:cubicBezTo>
                <a:cubicBezTo>
                  <a:pt x="1341267" y="114727"/>
                  <a:pt x="1338174" y="130371"/>
                  <a:pt x="1336509" y="147675"/>
                </a:cubicBezTo>
                <a:cubicBezTo>
                  <a:pt x="1336509" y="147675"/>
                  <a:pt x="1336509" y="147675"/>
                  <a:pt x="1314147" y="147675"/>
                </a:cubicBezTo>
                <a:cubicBezTo>
                  <a:pt x="1308437" y="96712"/>
                  <a:pt x="1288216" y="52622"/>
                  <a:pt x="1259906" y="23941"/>
                </a:cubicBezTo>
                <a:cubicBezTo>
                  <a:pt x="1265853" y="19911"/>
                  <a:pt x="1272277" y="16118"/>
                  <a:pt x="1278938" y="13037"/>
                </a:cubicBezTo>
                <a:cubicBezTo>
                  <a:pt x="1283934" y="18489"/>
                  <a:pt x="1288692" y="24178"/>
                  <a:pt x="1293212" y="30578"/>
                </a:cubicBezTo>
                <a:cubicBezTo>
                  <a:pt x="1311054" y="54993"/>
                  <a:pt x="1323662" y="84623"/>
                  <a:pt x="1330799" y="116623"/>
                </a:cubicBezTo>
                <a:cubicBezTo>
                  <a:pt x="1333178" y="104534"/>
                  <a:pt x="1336509" y="93156"/>
                  <a:pt x="1340077" y="82726"/>
                </a:cubicBezTo>
                <a:cubicBezTo>
                  <a:pt x="1330086" y="52622"/>
                  <a:pt x="1315336" y="26311"/>
                  <a:pt x="1297494" y="5689"/>
                </a:cubicBezTo>
                <a:cubicBezTo>
                  <a:pt x="1304869" y="3318"/>
                  <a:pt x="1312719" y="1422"/>
                  <a:pt x="1320570" y="237"/>
                </a:cubicBezTo>
                <a:close/>
                <a:moveTo>
                  <a:pt x="281790" y="0"/>
                </a:moveTo>
                <a:cubicBezTo>
                  <a:pt x="293923" y="0"/>
                  <a:pt x="306055" y="2133"/>
                  <a:pt x="315214" y="6400"/>
                </a:cubicBezTo>
                <a:cubicBezTo>
                  <a:pt x="324730" y="10429"/>
                  <a:pt x="332819" y="16118"/>
                  <a:pt x="339242" y="23229"/>
                </a:cubicBezTo>
                <a:cubicBezTo>
                  <a:pt x="353040" y="37926"/>
                  <a:pt x="359701" y="58074"/>
                  <a:pt x="358750" y="77749"/>
                </a:cubicBezTo>
                <a:cubicBezTo>
                  <a:pt x="358512" y="105245"/>
                  <a:pt x="341859" y="132979"/>
                  <a:pt x="315928" y="144831"/>
                </a:cubicBezTo>
                <a:cubicBezTo>
                  <a:pt x="297372" y="153838"/>
                  <a:pt x="266445" y="153838"/>
                  <a:pt x="247889" y="144831"/>
                </a:cubicBezTo>
                <a:cubicBezTo>
                  <a:pt x="221721" y="132742"/>
                  <a:pt x="205306" y="105245"/>
                  <a:pt x="205068" y="77749"/>
                </a:cubicBezTo>
                <a:cubicBezTo>
                  <a:pt x="204592" y="67319"/>
                  <a:pt x="206019" y="57126"/>
                  <a:pt x="209826" y="46933"/>
                </a:cubicBezTo>
                <a:cubicBezTo>
                  <a:pt x="216487" y="28918"/>
                  <a:pt x="230285" y="14222"/>
                  <a:pt x="248365" y="6400"/>
                </a:cubicBezTo>
                <a:cubicBezTo>
                  <a:pt x="257524" y="2133"/>
                  <a:pt x="269657" y="0"/>
                  <a:pt x="281790" y="0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chemeClr val="tx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02_***Title 3">
            <a:extLst>
              <a:ext uri="{FF2B5EF4-FFF2-40B4-BE49-F238E27FC236}">
                <a16:creationId xmlns:a16="http://schemas.microsoft.com/office/drawing/2014/main" id="{919293FA-B413-DF4A-6AA5-820BB6F7EBBC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014200"/>
            <a:ext cx="8435160" cy="163188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[Closure e.g. Thank you for your attention]</a:t>
            </a:r>
          </a:p>
        </p:txBody>
      </p:sp>
      <p:sp>
        <p:nvSpPr>
          <p:cNvPr id="12" name="03_Frame text 4 [PHJU]">
            <a:extLst>
              <a:ext uri="{FF2B5EF4-FFF2-40B4-BE49-F238E27FC236}">
                <a16:creationId xmlns:a16="http://schemas.microsoft.com/office/drawing/2014/main" id="{8B6B6C16-CA34-92D6-EC8E-DCC055B79088}"/>
              </a:ext>
            </a:extLst>
          </p:cNvPr>
          <p:cNvSpPr>
            <a:spLocks noGrp="1" noSelect="1"/>
          </p:cNvSpPr>
          <p:nvPr>
            <p:ph type="body" sz="quarter" idx="17" hasCustomPrompt="1"/>
          </p:nvPr>
        </p:nvSpPr>
        <p:spPr bwMode="gray">
          <a:xfrm>
            <a:off x="6354359" y="487439"/>
            <a:ext cx="2429640" cy="196926"/>
          </a:xfrm>
          <a:prstGeom prst="rect">
            <a:avLst/>
          </a:prstGeom>
        </p:spPr>
        <p:txBody>
          <a:bodyPr anchor="t"/>
          <a:lstStyle>
            <a:lvl1pPr marL="36000" indent="0" algn="r">
              <a:lnSpc>
                <a:spcPct val="100000"/>
              </a:lnSpc>
              <a:buFontTx/>
              <a:buNone/>
              <a:defRPr sz="1200" b="1">
                <a:solidFill>
                  <a:schemeClr val="tx1"/>
                </a:solidFill>
              </a:defRPr>
            </a:lvl1pPr>
            <a:lvl2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2pPr>
            <a:lvl3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3pPr>
            <a:lvl4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4pPr>
            <a:lvl5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5pPr>
            <a:lvl6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6pPr>
            <a:lvl7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7pPr>
            <a:lvl8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8pPr>
            <a:lvl9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GB"/>
              <a:t>[For more information]</a:t>
            </a:r>
          </a:p>
        </p:txBody>
      </p:sp>
      <p:sp>
        <p:nvSpPr>
          <p:cNvPr id="13" name="04_Name 5 [PHJU]">
            <a:extLst>
              <a:ext uri="{FF2B5EF4-FFF2-40B4-BE49-F238E27FC236}">
                <a16:creationId xmlns:a16="http://schemas.microsoft.com/office/drawing/2014/main" id="{384338B6-370A-17A9-8774-76E278C18B70}"/>
              </a:ext>
            </a:extLst>
          </p:cNvPr>
          <p:cNvSpPr>
            <a:spLocks noGrp="1" noSelect="1"/>
          </p:cNvSpPr>
          <p:nvPr>
            <p:ph type="body" sz="quarter" idx="21" hasCustomPrompt="1"/>
          </p:nvPr>
        </p:nvSpPr>
        <p:spPr bwMode="gray">
          <a:xfrm>
            <a:off x="6354359" y="716039"/>
            <a:ext cx="2429640" cy="196920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[Name]</a:t>
            </a:r>
          </a:p>
          <a:p>
            <a:pPr lvl="0"/>
            <a:endParaRPr lang="en-GB"/>
          </a:p>
        </p:txBody>
      </p:sp>
      <p:sp>
        <p:nvSpPr>
          <p:cNvPr id="14" name="05_[Text] 6 [PHJU]">
            <a:extLst>
              <a:ext uri="{FF2B5EF4-FFF2-40B4-BE49-F238E27FC236}">
                <a16:creationId xmlns:a16="http://schemas.microsoft.com/office/drawing/2014/main" id="{4C24D12C-EF95-67DC-EA63-87483B1DA3C4}"/>
              </a:ext>
            </a:extLst>
          </p:cNvPr>
          <p:cNvSpPr>
            <a:spLocks noGrp="1" noSelect="1"/>
          </p:cNvSpPr>
          <p:nvPr>
            <p:ph type="body" sz="quarter" idx="20" hasCustomPrompt="1"/>
          </p:nvPr>
        </p:nvSpPr>
        <p:spPr bwMode="gray">
          <a:xfrm>
            <a:off x="6354359" y="978923"/>
            <a:ext cx="2429640" cy="935446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800" b="0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[Text]</a:t>
            </a:r>
          </a:p>
          <a:p>
            <a:pPr lvl="0"/>
            <a:endParaRPr lang="en-GB"/>
          </a:p>
          <a:p>
            <a:pPr lvl="0"/>
            <a:endParaRPr lang="en-GB"/>
          </a:p>
        </p:txBody>
      </p:sp>
      <p:sp>
        <p:nvSpPr>
          <p:cNvPr id="15" name="Footer Placeholder 7">
            <a:extLst>
              <a:ext uri="{FF2B5EF4-FFF2-40B4-BE49-F238E27FC236}">
                <a16:creationId xmlns:a16="http://schemas.microsoft.com/office/drawing/2014/main" id="{63DED38F-7B46-CA73-1D7C-F7723000689B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B7E95C58-EB49-12CD-E807-7AA30F786E62}"/>
              </a:ext>
            </a:extLst>
          </p:cNvPr>
          <p:cNvSpPr>
            <a:spLocks noGrp="1" noSelect="1"/>
          </p:cNvSpPr>
          <p:nvPr>
            <p:ph type="sldNum" sz="quarter" idx="1002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8280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Closing (Purple-Red) with thank you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1">
            <a:extLst>
              <a:ext uri="{FF2B5EF4-FFF2-40B4-BE49-F238E27FC236}">
                <a16:creationId xmlns:a16="http://schemas.microsoft.com/office/drawing/2014/main" id="{F3D40C03-39D2-CE61-394D-30F007C7874C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0" y="0"/>
            <a:ext cx="2570560" cy="5139929"/>
          </a:xfrm>
          <a:custGeom>
            <a:avLst/>
            <a:gdLst>
              <a:gd name="T0" fmla="*/ 9953 w 10804"/>
              <a:gd name="T1" fmla="*/ 6596 h 21606"/>
              <a:gd name="T2" fmla="*/ 7639 w 10804"/>
              <a:gd name="T3" fmla="*/ 3164 h 21606"/>
              <a:gd name="T4" fmla="*/ 4207 w 10804"/>
              <a:gd name="T5" fmla="*/ 851 h 21606"/>
              <a:gd name="T6" fmla="*/ 0 w 10804"/>
              <a:gd name="T7" fmla="*/ 0 h 21606"/>
              <a:gd name="T8" fmla="*/ 0 w 10804"/>
              <a:gd name="T9" fmla="*/ 4787 h 21606"/>
              <a:gd name="T10" fmla="*/ 6017 w 10804"/>
              <a:gd name="T11" fmla="*/ 10803 h 21606"/>
              <a:gd name="T12" fmla="*/ 0 w 10804"/>
              <a:gd name="T13" fmla="*/ 16820 h 21606"/>
              <a:gd name="T14" fmla="*/ 0 w 10804"/>
              <a:gd name="T15" fmla="*/ 21606 h 21606"/>
              <a:gd name="T16" fmla="*/ 4207 w 10804"/>
              <a:gd name="T17" fmla="*/ 20755 h 21606"/>
              <a:gd name="T18" fmla="*/ 7639 w 10804"/>
              <a:gd name="T19" fmla="*/ 18442 h 21606"/>
              <a:gd name="T20" fmla="*/ 9953 w 10804"/>
              <a:gd name="T21" fmla="*/ 15010 h 21606"/>
              <a:gd name="T22" fmla="*/ 10804 w 10804"/>
              <a:gd name="T23" fmla="*/ 10803 h 21606"/>
              <a:gd name="T24" fmla="*/ 9953 w 10804"/>
              <a:gd name="T25" fmla="*/ 6596 h 21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804" h="21606">
                <a:moveTo>
                  <a:pt x="9953" y="6596"/>
                </a:moveTo>
                <a:cubicBezTo>
                  <a:pt x="9408" y="5309"/>
                  <a:pt x="8630" y="4155"/>
                  <a:pt x="7639" y="3164"/>
                </a:cubicBezTo>
                <a:cubicBezTo>
                  <a:pt x="6649" y="2173"/>
                  <a:pt x="5494" y="1395"/>
                  <a:pt x="4207" y="851"/>
                </a:cubicBezTo>
                <a:cubicBezTo>
                  <a:pt x="2872" y="286"/>
                  <a:pt x="1457" y="0"/>
                  <a:pt x="0" y="0"/>
                </a:cubicBezTo>
                <a:cubicBezTo>
                  <a:pt x="0" y="4787"/>
                  <a:pt x="0" y="4787"/>
                  <a:pt x="0" y="4787"/>
                </a:cubicBezTo>
                <a:cubicBezTo>
                  <a:pt x="3323" y="4787"/>
                  <a:pt x="6017" y="7480"/>
                  <a:pt x="6017" y="10803"/>
                </a:cubicBezTo>
                <a:cubicBezTo>
                  <a:pt x="6017" y="14126"/>
                  <a:pt x="3323" y="16820"/>
                  <a:pt x="0" y="16820"/>
                </a:cubicBezTo>
                <a:cubicBezTo>
                  <a:pt x="0" y="21606"/>
                  <a:pt x="0" y="21606"/>
                  <a:pt x="0" y="21606"/>
                </a:cubicBezTo>
                <a:cubicBezTo>
                  <a:pt x="1457" y="21606"/>
                  <a:pt x="2872" y="21320"/>
                  <a:pt x="4207" y="20755"/>
                </a:cubicBezTo>
                <a:cubicBezTo>
                  <a:pt x="5494" y="20211"/>
                  <a:pt x="6649" y="19433"/>
                  <a:pt x="7639" y="18442"/>
                </a:cubicBezTo>
                <a:cubicBezTo>
                  <a:pt x="8630" y="17452"/>
                  <a:pt x="9408" y="16297"/>
                  <a:pt x="9953" y="15010"/>
                </a:cubicBezTo>
                <a:cubicBezTo>
                  <a:pt x="10517" y="13675"/>
                  <a:pt x="10804" y="12259"/>
                  <a:pt x="10804" y="10803"/>
                </a:cubicBezTo>
                <a:cubicBezTo>
                  <a:pt x="10804" y="9347"/>
                  <a:pt x="10517" y="7931"/>
                  <a:pt x="9953" y="6596"/>
                </a:cubicBezTo>
                <a:close/>
              </a:path>
            </a:pathLst>
          </a:custGeom>
          <a:gradFill flip="none" rotWithShape="1">
            <a:gsLst>
              <a:gs pos="0">
                <a:srgbClr val="F24E3B"/>
              </a:gs>
              <a:gs pos="19000">
                <a:srgbClr val="DC4D53"/>
              </a:gs>
              <a:gs pos="34000">
                <a:srgbClr val="CB4D66"/>
              </a:gs>
              <a:gs pos="49000">
                <a:srgbClr val="BA4C79"/>
              </a:gs>
              <a:gs pos="66000">
                <a:srgbClr val="A74B8E"/>
              </a:gs>
              <a:gs pos="82000">
                <a:srgbClr val="944BA3"/>
              </a:gs>
              <a:gs pos="100000">
                <a:srgbClr val="804AB9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" name="Logo">
            <a:extLst>
              <a:ext uri="{FF2B5EF4-FFF2-40B4-BE49-F238E27FC236}">
                <a16:creationId xmlns:a16="http://schemas.microsoft.com/office/drawing/2014/main" id="{610617DC-0A1F-34E0-AB73-DAB400254A34}"/>
              </a:ext>
            </a:extLst>
          </p:cNvPr>
          <p:cNvSpPr>
            <a:spLocks noSelect="1"/>
          </p:cNvSpPr>
          <p:nvPr userDrawn="1"/>
        </p:nvSpPr>
        <p:spPr>
          <a:xfrm>
            <a:off x="359994" y="4809604"/>
            <a:ext cx="1494231" cy="155969"/>
          </a:xfrm>
          <a:custGeom>
            <a:avLst/>
            <a:gdLst>
              <a:gd name="connsiteX0" fmla="*/ 1492094 w 1494235"/>
              <a:gd name="connsiteY0" fmla="*/ 123497 h 151586"/>
              <a:gd name="connsiteX1" fmla="*/ 1494235 w 1494235"/>
              <a:gd name="connsiteY1" fmla="*/ 147675 h 151586"/>
              <a:gd name="connsiteX2" fmla="*/ 1482816 w 1494235"/>
              <a:gd name="connsiteY2" fmla="*/ 147675 h 151586"/>
              <a:gd name="connsiteX3" fmla="*/ 1492094 w 1494235"/>
              <a:gd name="connsiteY3" fmla="*/ 123497 h 151586"/>
              <a:gd name="connsiteX4" fmla="*/ 1199480 w 1494235"/>
              <a:gd name="connsiteY4" fmla="*/ 106904 h 151586"/>
              <a:gd name="connsiteX5" fmla="*/ 1215657 w 1494235"/>
              <a:gd name="connsiteY5" fmla="*/ 147675 h 151586"/>
              <a:gd name="connsiteX6" fmla="*/ 1193770 w 1494235"/>
              <a:gd name="connsiteY6" fmla="*/ 147675 h 151586"/>
              <a:gd name="connsiteX7" fmla="*/ 1199480 w 1494235"/>
              <a:gd name="connsiteY7" fmla="*/ 106904 h 151586"/>
              <a:gd name="connsiteX8" fmla="*/ 1475679 w 1494235"/>
              <a:gd name="connsiteY8" fmla="*/ 77274 h 151586"/>
              <a:gd name="connsiteX9" fmla="*/ 1480675 w 1494235"/>
              <a:gd name="connsiteY9" fmla="*/ 87467 h 151586"/>
              <a:gd name="connsiteX10" fmla="*/ 1453792 w 1494235"/>
              <a:gd name="connsiteY10" fmla="*/ 147675 h 151586"/>
              <a:gd name="connsiteX11" fmla="*/ 1443325 w 1494235"/>
              <a:gd name="connsiteY11" fmla="*/ 147675 h 151586"/>
              <a:gd name="connsiteX12" fmla="*/ 1475679 w 1494235"/>
              <a:gd name="connsiteY12" fmla="*/ 77274 h 151586"/>
              <a:gd name="connsiteX13" fmla="*/ 1218512 w 1494235"/>
              <a:gd name="connsiteY13" fmla="*/ 65660 h 151586"/>
              <a:gd name="connsiteX14" fmla="*/ 1228266 w 1494235"/>
              <a:gd name="connsiteY14" fmla="*/ 77512 h 151586"/>
              <a:gd name="connsiteX15" fmla="*/ 1255862 w 1494235"/>
              <a:gd name="connsiteY15" fmla="*/ 147675 h 151586"/>
              <a:gd name="connsiteX16" fmla="*/ 1234213 w 1494235"/>
              <a:gd name="connsiteY16" fmla="*/ 147675 h 151586"/>
              <a:gd name="connsiteX17" fmla="*/ 1207331 w 1494235"/>
              <a:gd name="connsiteY17" fmla="*/ 85571 h 151586"/>
              <a:gd name="connsiteX18" fmla="*/ 1218512 w 1494235"/>
              <a:gd name="connsiteY18" fmla="*/ 65660 h 151586"/>
              <a:gd name="connsiteX19" fmla="*/ 1452603 w 1494235"/>
              <a:gd name="connsiteY19" fmla="*/ 45037 h 151586"/>
              <a:gd name="connsiteX20" fmla="*/ 1459502 w 1494235"/>
              <a:gd name="connsiteY20" fmla="*/ 52859 h 151586"/>
              <a:gd name="connsiteX21" fmla="*/ 1456171 w 1494235"/>
              <a:gd name="connsiteY21" fmla="*/ 56652 h 151586"/>
              <a:gd name="connsiteX22" fmla="*/ 1414539 w 1494235"/>
              <a:gd name="connsiteY22" fmla="*/ 147675 h 151586"/>
              <a:gd name="connsiteX23" fmla="*/ 1404072 w 1494235"/>
              <a:gd name="connsiteY23" fmla="*/ 147675 h 151586"/>
              <a:gd name="connsiteX24" fmla="*/ 1452603 w 1494235"/>
              <a:gd name="connsiteY24" fmla="*/ 45037 h 151586"/>
              <a:gd name="connsiteX25" fmla="*/ 1244918 w 1494235"/>
              <a:gd name="connsiteY25" fmla="*/ 35318 h 151586"/>
              <a:gd name="connsiteX26" fmla="*/ 1260620 w 1494235"/>
              <a:gd name="connsiteY26" fmla="*/ 54045 h 151586"/>
              <a:gd name="connsiteX27" fmla="*/ 1295828 w 1494235"/>
              <a:gd name="connsiteY27" fmla="*/ 147675 h 151586"/>
              <a:gd name="connsiteX28" fmla="*/ 1274180 w 1494235"/>
              <a:gd name="connsiteY28" fmla="*/ 147675 h 151586"/>
              <a:gd name="connsiteX29" fmla="*/ 1229931 w 1494235"/>
              <a:gd name="connsiteY29" fmla="*/ 50726 h 151586"/>
              <a:gd name="connsiteX30" fmla="*/ 1244918 w 1494235"/>
              <a:gd name="connsiteY30" fmla="*/ 35318 h 151586"/>
              <a:gd name="connsiteX31" fmla="*/ 648509 w 1494235"/>
              <a:gd name="connsiteY31" fmla="*/ 31289 h 151586"/>
              <a:gd name="connsiteX32" fmla="*/ 648509 w 1494235"/>
              <a:gd name="connsiteY32" fmla="*/ 120179 h 151586"/>
              <a:gd name="connsiteX33" fmla="*/ 670158 w 1494235"/>
              <a:gd name="connsiteY33" fmla="*/ 120179 h 151586"/>
              <a:gd name="connsiteX34" fmla="*/ 688476 w 1494235"/>
              <a:gd name="connsiteY34" fmla="*/ 117334 h 151586"/>
              <a:gd name="connsiteX35" fmla="*/ 710838 w 1494235"/>
              <a:gd name="connsiteY35" fmla="*/ 95052 h 151586"/>
              <a:gd name="connsiteX36" fmla="*/ 710838 w 1494235"/>
              <a:gd name="connsiteY36" fmla="*/ 55704 h 151586"/>
              <a:gd name="connsiteX37" fmla="*/ 688476 w 1494235"/>
              <a:gd name="connsiteY37" fmla="*/ 33896 h 151586"/>
              <a:gd name="connsiteX38" fmla="*/ 670158 w 1494235"/>
              <a:gd name="connsiteY38" fmla="*/ 31289 h 151586"/>
              <a:gd name="connsiteX39" fmla="*/ 648509 w 1494235"/>
              <a:gd name="connsiteY39" fmla="*/ 31289 h 151586"/>
              <a:gd name="connsiteX40" fmla="*/ 407757 w 1494235"/>
              <a:gd name="connsiteY40" fmla="*/ 31289 h 151586"/>
              <a:gd name="connsiteX41" fmla="*/ 407757 w 1494235"/>
              <a:gd name="connsiteY41" fmla="*/ 76326 h 151586"/>
              <a:gd name="connsiteX42" fmla="*/ 433687 w 1494235"/>
              <a:gd name="connsiteY42" fmla="*/ 76326 h 151586"/>
              <a:gd name="connsiteX43" fmla="*/ 453909 w 1494235"/>
              <a:gd name="connsiteY43" fmla="*/ 65423 h 151586"/>
              <a:gd name="connsiteX44" fmla="*/ 453909 w 1494235"/>
              <a:gd name="connsiteY44" fmla="*/ 41244 h 151586"/>
              <a:gd name="connsiteX45" fmla="*/ 445820 w 1494235"/>
              <a:gd name="connsiteY45" fmla="*/ 33185 h 151586"/>
              <a:gd name="connsiteX46" fmla="*/ 433687 w 1494235"/>
              <a:gd name="connsiteY46" fmla="*/ 31289 h 151586"/>
              <a:gd name="connsiteX47" fmla="*/ 407757 w 1494235"/>
              <a:gd name="connsiteY47" fmla="*/ 31289 h 151586"/>
              <a:gd name="connsiteX48" fmla="*/ 281909 w 1494235"/>
              <a:gd name="connsiteY48" fmla="*/ 29393 h 151586"/>
              <a:gd name="connsiteX49" fmla="*/ 238849 w 1494235"/>
              <a:gd name="connsiteY49" fmla="*/ 75852 h 151586"/>
              <a:gd name="connsiteX50" fmla="*/ 281909 w 1494235"/>
              <a:gd name="connsiteY50" fmla="*/ 122312 h 151586"/>
              <a:gd name="connsiteX51" fmla="*/ 325206 w 1494235"/>
              <a:gd name="connsiteY51" fmla="*/ 75852 h 151586"/>
              <a:gd name="connsiteX52" fmla="*/ 281909 w 1494235"/>
              <a:gd name="connsiteY52" fmla="*/ 29393 h 151586"/>
              <a:gd name="connsiteX53" fmla="*/ 1049842 w 1494235"/>
              <a:gd name="connsiteY53" fmla="*/ 4266 h 151586"/>
              <a:gd name="connsiteX54" fmla="*/ 1129776 w 1494235"/>
              <a:gd name="connsiteY54" fmla="*/ 4266 h 151586"/>
              <a:gd name="connsiteX55" fmla="*/ 1129776 w 1494235"/>
              <a:gd name="connsiteY55" fmla="*/ 14696 h 151586"/>
              <a:gd name="connsiteX56" fmla="*/ 1061499 w 1494235"/>
              <a:gd name="connsiteY56" fmla="*/ 14696 h 151586"/>
              <a:gd name="connsiteX57" fmla="*/ 1061499 w 1494235"/>
              <a:gd name="connsiteY57" fmla="*/ 68978 h 151586"/>
              <a:gd name="connsiteX58" fmla="*/ 1125018 w 1494235"/>
              <a:gd name="connsiteY58" fmla="*/ 68978 h 151586"/>
              <a:gd name="connsiteX59" fmla="*/ 1125018 w 1494235"/>
              <a:gd name="connsiteY59" fmla="*/ 79408 h 151586"/>
              <a:gd name="connsiteX60" fmla="*/ 1061499 w 1494235"/>
              <a:gd name="connsiteY60" fmla="*/ 79408 h 151586"/>
              <a:gd name="connsiteX61" fmla="*/ 1061499 w 1494235"/>
              <a:gd name="connsiteY61" fmla="*/ 137245 h 151586"/>
              <a:gd name="connsiteX62" fmla="*/ 1132155 w 1494235"/>
              <a:gd name="connsiteY62" fmla="*/ 137245 h 151586"/>
              <a:gd name="connsiteX63" fmla="*/ 1132155 w 1494235"/>
              <a:gd name="connsiteY63" fmla="*/ 147675 h 151586"/>
              <a:gd name="connsiteX64" fmla="*/ 1049842 w 1494235"/>
              <a:gd name="connsiteY64" fmla="*/ 147675 h 151586"/>
              <a:gd name="connsiteX65" fmla="*/ 1049842 w 1494235"/>
              <a:gd name="connsiteY65" fmla="*/ 4266 h 151586"/>
              <a:gd name="connsiteX66" fmla="*/ 904011 w 1494235"/>
              <a:gd name="connsiteY66" fmla="*/ 4266 h 151586"/>
              <a:gd name="connsiteX67" fmla="*/ 924946 w 1494235"/>
              <a:gd name="connsiteY67" fmla="*/ 4266 h 151586"/>
              <a:gd name="connsiteX68" fmla="*/ 1008448 w 1494235"/>
              <a:gd name="connsiteY68" fmla="*/ 137245 h 151586"/>
              <a:gd name="connsiteX69" fmla="*/ 1010827 w 1494235"/>
              <a:gd name="connsiteY69" fmla="*/ 137245 h 151586"/>
              <a:gd name="connsiteX70" fmla="*/ 1010827 w 1494235"/>
              <a:gd name="connsiteY70" fmla="*/ 4266 h 151586"/>
              <a:gd name="connsiteX71" fmla="*/ 1022484 w 1494235"/>
              <a:gd name="connsiteY71" fmla="*/ 4266 h 151586"/>
              <a:gd name="connsiteX72" fmla="*/ 1022484 w 1494235"/>
              <a:gd name="connsiteY72" fmla="*/ 147675 h 151586"/>
              <a:gd name="connsiteX73" fmla="*/ 1001787 w 1494235"/>
              <a:gd name="connsiteY73" fmla="*/ 147675 h 151586"/>
              <a:gd name="connsiteX74" fmla="*/ 918523 w 1494235"/>
              <a:gd name="connsiteY74" fmla="*/ 14696 h 151586"/>
              <a:gd name="connsiteX75" fmla="*/ 915668 w 1494235"/>
              <a:gd name="connsiteY75" fmla="*/ 14696 h 151586"/>
              <a:gd name="connsiteX76" fmla="*/ 915668 w 1494235"/>
              <a:gd name="connsiteY76" fmla="*/ 147675 h 151586"/>
              <a:gd name="connsiteX77" fmla="*/ 904011 w 1494235"/>
              <a:gd name="connsiteY77" fmla="*/ 147675 h 151586"/>
              <a:gd name="connsiteX78" fmla="*/ 904011 w 1494235"/>
              <a:gd name="connsiteY78" fmla="*/ 4266 h 151586"/>
              <a:gd name="connsiteX79" fmla="*/ 860714 w 1494235"/>
              <a:gd name="connsiteY79" fmla="*/ 4266 h 151586"/>
              <a:gd name="connsiteX80" fmla="*/ 872371 w 1494235"/>
              <a:gd name="connsiteY80" fmla="*/ 4266 h 151586"/>
              <a:gd name="connsiteX81" fmla="*/ 872371 w 1494235"/>
              <a:gd name="connsiteY81" fmla="*/ 147675 h 151586"/>
              <a:gd name="connsiteX82" fmla="*/ 860714 w 1494235"/>
              <a:gd name="connsiteY82" fmla="*/ 147675 h 151586"/>
              <a:gd name="connsiteX83" fmla="*/ 769837 w 1494235"/>
              <a:gd name="connsiteY83" fmla="*/ 4266 h 151586"/>
              <a:gd name="connsiteX84" fmla="*/ 781494 w 1494235"/>
              <a:gd name="connsiteY84" fmla="*/ 4266 h 151586"/>
              <a:gd name="connsiteX85" fmla="*/ 781494 w 1494235"/>
              <a:gd name="connsiteY85" fmla="*/ 137245 h 151586"/>
              <a:gd name="connsiteX86" fmla="*/ 847154 w 1494235"/>
              <a:gd name="connsiteY86" fmla="*/ 137245 h 151586"/>
              <a:gd name="connsiteX87" fmla="*/ 847154 w 1494235"/>
              <a:gd name="connsiteY87" fmla="*/ 147675 h 151586"/>
              <a:gd name="connsiteX88" fmla="*/ 769837 w 1494235"/>
              <a:gd name="connsiteY88" fmla="*/ 147675 h 151586"/>
              <a:gd name="connsiteX89" fmla="*/ 769837 w 1494235"/>
              <a:gd name="connsiteY89" fmla="*/ 4266 h 151586"/>
              <a:gd name="connsiteX90" fmla="*/ 513859 w 1494235"/>
              <a:gd name="connsiteY90" fmla="*/ 4266 h 151586"/>
              <a:gd name="connsiteX91" fmla="*/ 546213 w 1494235"/>
              <a:gd name="connsiteY91" fmla="*/ 4266 h 151586"/>
              <a:gd name="connsiteX92" fmla="*/ 546213 w 1494235"/>
              <a:gd name="connsiteY92" fmla="*/ 119468 h 151586"/>
              <a:gd name="connsiteX93" fmla="*/ 602595 w 1494235"/>
              <a:gd name="connsiteY93" fmla="*/ 119468 h 151586"/>
              <a:gd name="connsiteX94" fmla="*/ 602595 w 1494235"/>
              <a:gd name="connsiteY94" fmla="*/ 147675 h 151586"/>
              <a:gd name="connsiteX95" fmla="*/ 513859 w 1494235"/>
              <a:gd name="connsiteY95" fmla="*/ 147675 h 151586"/>
              <a:gd name="connsiteX96" fmla="*/ 513859 w 1494235"/>
              <a:gd name="connsiteY96" fmla="*/ 4266 h 151586"/>
              <a:gd name="connsiteX97" fmla="*/ 0 w 1494235"/>
              <a:gd name="connsiteY97" fmla="*/ 4266 h 151586"/>
              <a:gd name="connsiteX98" fmla="*/ 33068 w 1494235"/>
              <a:gd name="connsiteY98" fmla="*/ 4266 h 151586"/>
              <a:gd name="connsiteX99" fmla="*/ 62091 w 1494235"/>
              <a:gd name="connsiteY99" fmla="*/ 119468 h 151586"/>
              <a:gd name="connsiteX100" fmla="*/ 65184 w 1494235"/>
              <a:gd name="connsiteY100" fmla="*/ 119468 h 151586"/>
              <a:gd name="connsiteX101" fmla="*/ 86357 w 1494235"/>
              <a:gd name="connsiteY101" fmla="*/ 8059 h 151586"/>
              <a:gd name="connsiteX102" fmla="*/ 120138 w 1494235"/>
              <a:gd name="connsiteY102" fmla="*/ 8059 h 151586"/>
              <a:gd name="connsiteX103" fmla="*/ 143690 w 1494235"/>
              <a:gd name="connsiteY103" fmla="*/ 119468 h 151586"/>
              <a:gd name="connsiteX104" fmla="*/ 146069 w 1494235"/>
              <a:gd name="connsiteY104" fmla="*/ 119468 h 151586"/>
              <a:gd name="connsiteX105" fmla="*/ 171048 w 1494235"/>
              <a:gd name="connsiteY105" fmla="*/ 4266 h 151586"/>
              <a:gd name="connsiteX106" fmla="*/ 204354 w 1494235"/>
              <a:gd name="connsiteY106" fmla="*/ 4266 h 151586"/>
              <a:gd name="connsiteX107" fmla="*/ 172714 w 1494235"/>
              <a:gd name="connsiteY107" fmla="*/ 147675 h 151586"/>
              <a:gd name="connsiteX108" fmla="*/ 122279 w 1494235"/>
              <a:gd name="connsiteY108" fmla="*/ 147675 h 151586"/>
              <a:gd name="connsiteX109" fmla="*/ 103010 w 1494235"/>
              <a:gd name="connsiteY109" fmla="*/ 60208 h 151586"/>
              <a:gd name="connsiteX110" fmla="*/ 85167 w 1494235"/>
              <a:gd name="connsiteY110" fmla="*/ 147675 h 151586"/>
              <a:gd name="connsiteX111" fmla="*/ 35685 w 1494235"/>
              <a:gd name="connsiteY111" fmla="*/ 147675 h 151586"/>
              <a:gd name="connsiteX112" fmla="*/ 0 w 1494235"/>
              <a:gd name="connsiteY112" fmla="*/ 4266 h 151586"/>
              <a:gd name="connsiteX113" fmla="*/ 616155 w 1494235"/>
              <a:gd name="connsiteY113" fmla="*/ 3081 h 151586"/>
              <a:gd name="connsiteX114" fmla="*/ 669444 w 1494235"/>
              <a:gd name="connsiteY114" fmla="*/ 3081 h 151586"/>
              <a:gd name="connsiteX115" fmla="*/ 728205 w 1494235"/>
              <a:gd name="connsiteY115" fmla="*/ 24178 h 151586"/>
              <a:gd name="connsiteX116" fmla="*/ 747712 w 1494235"/>
              <a:gd name="connsiteY116" fmla="*/ 73482 h 151586"/>
              <a:gd name="connsiteX117" fmla="*/ 742716 w 1494235"/>
              <a:gd name="connsiteY117" fmla="*/ 103349 h 151586"/>
              <a:gd name="connsiteX118" fmla="*/ 703701 w 1494235"/>
              <a:gd name="connsiteY118" fmla="*/ 142460 h 151586"/>
              <a:gd name="connsiteX119" fmla="*/ 669444 w 1494235"/>
              <a:gd name="connsiteY119" fmla="*/ 148386 h 151586"/>
              <a:gd name="connsiteX120" fmla="*/ 616155 w 1494235"/>
              <a:gd name="connsiteY120" fmla="*/ 148386 h 151586"/>
              <a:gd name="connsiteX121" fmla="*/ 616155 w 1494235"/>
              <a:gd name="connsiteY121" fmla="*/ 3081 h 151586"/>
              <a:gd name="connsiteX122" fmla="*/ 375403 w 1494235"/>
              <a:gd name="connsiteY122" fmla="*/ 3081 h 151586"/>
              <a:gd name="connsiteX123" fmla="*/ 432022 w 1494235"/>
              <a:gd name="connsiteY123" fmla="*/ 3081 h 151586"/>
              <a:gd name="connsiteX124" fmla="*/ 483408 w 1494235"/>
              <a:gd name="connsiteY124" fmla="*/ 24652 h 151586"/>
              <a:gd name="connsiteX125" fmla="*/ 490545 w 1494235"/>
              <a:gd name="connsiteY125" fmla="*/ 51200 h 151586"/>
              <a:gd name="connsiteX126" fmla="*/ 483408 w 1494235"/>
              <a:gd name="connsiteY126" fmla="*/ 80830 h 151586"/>
              <a:gd name="connsiteX127" fmla="*/ 463425 w 1494235"/>
              <a:gd name="connsiteY127" fmla="*/ 96238 h 151586"/>
              <a:gd name="connsiteX128" fmla="*/ 500299 w 1494235"/>
              <a:gd name="connsiteY128" fmla="*/ 147675 h 151586"/>
              <a:gd name="connsiteX129" fmla="*/ 462711 w 1494235"/>
              <a:gd name="connsiteY129" fmla="*/ 147675 h 151586"/>
              <a:gd name="connsiteX130" fmla="*/ 432260 w 1494235"/>
              <a:gd name="connsiteY130" fmla="*/ 103349 h 151586"/>
              <a:gd name="connsiteX131" fmla="*/ 407757 w 1494235"/>
              <a:gd name="connsiteY131" fmla="*/ 103349 h 151586"/>
              <a:gd name="connsiteX132" fmla="*/ 407757 w 1494235"/>
              <a:gd name="connsiteY132" fmla="*/ 147675 h 151586"/>
              <a:gd name="connsiteX133" fmla="*/ 375403 w 1494235"/>
              <a:gd name="connsiteY133" fmla="*/ 147675 h 151586"/>
              <a:gd name="connsiteX134" fmla="*/ 375403 w 1494235"/>
              <a:gd name="connsiteY134" fmla="*/ 3081 h 151586"/>
              <a:gd name="connsiteX135" fmla="*/ 1320570 w 1494235"/>
              <a:gd name="connsiteY135" fmla="*/ 237 h 151586"/>
              <a:gd name="connsiteX136" fmla="*/ 1325804 w 1494235"/>
              <a:gd name="connsiteY136" fmla="*/ 6874 h 151586"/>
              <a:gd name="connsiteX137" fmla="*/ 1352210 w 1494235"/>
              <a:gd name="connsiteY137" fmla="*/ 53808 h 151586"/>
              <a:gd name="connsiteX138" fmla="*/ 1385278 w 1494235"/>
              <a:gd name="connsiteY138" fmla="*/ 4266 h 151586"/>
              <a:gd name="connsiteX139" fmla="*/ 1395983 w 1494235"/>
              <a:gd name="connsiteY139" fmla="*/ 7822 h 151586"/>
              <a:gd name="connsiteX140" fmla="*/ 1357444 w 1494235"/>
              <a:gd name="connsiteY140" fmla="*/ 67082 h 151586"/>
              <a:gd name="connsiteX141" fmla="*/ 1371004 w 1494235"/>
              <a:gd name="connsiteY141" fmla="*/ 115201 h 151586"/>
              <a:gd name="connsiteX142" fmla="*/ 1418584 w 1494235"/>
              <a:gd name="connsiteY142" fmla="*/ 25126 h 151586"/>
              <a:gd name="connsiteX143" fmla="*/ 1422628 w 1494235"/>
              <a:gd name="connsiteY143" fmla="*/ 20859 h 151586"/>
              <a:gd name="connsiteX144" fmla="*/ 1431192 w 1494235"/>
              <a:gd name="connsiteY144" fmla="*/ 26548 h 151586"/>
              <a:gd name="connsiteX145" fmla="*/ 1426196 w 1494235"/>
              <a:gd name="connsiteY145" fmla="*/ 32000 h 151586"/>
              <a:gd name="connsiteX146" fmla="*/ 1375524 w 1494235"/>
              <a:gd name="connsiteY146" fmla="*/ 147675 h 151586"/>
              <a:gd name="connsiteX147" fmla="*/ 1353875 w 1494235"/>
              <a:gd name="connsiteY147" fmla="*/ 147675 h 151586"/>
              <a:gd name="connsiteX148" fmla="*/ 1345311 w 1494235"/>
              <a:gd name="connsiteY148" fmla="*/ 100267 h 151586"/>
              <a:gd name="connsiteX149" fmla="*/ 1336509 w 1494235"/>
              <a:gd name="connsiteY149" fmla="*/ 147675 h 151586"/>
              <a:gd name="connsiteX150" fmla="*/ 1314147 w 1494235"/>
              <a:gd name="connsiteY150" fmla="*/ 147675 h 151586"/>
              <a:gd name="connsiteX151" fmla="*/ 1259906 w 1494235"/>
              <a:gd name="connsiteY151" fmla="*/ 23941 h 151586"/>
              <a:gd name="connsiteX152" fmla="*/ 1278938 w 1494235"/>
              <a:gd name="connsiteY152" fmla="*/ 13037 h 151586"/>
              <a:gd name="connsiteX153" fmla="*/ 1293212 w 1494235"/>
              <a:gd name="connsiteY153" fmla="*/ 30578 h 151586"/>
              <a:gd name="connsiteX154" fmla="*/ 1330799 w 1494235"/>
              <a:gd name="connsiteY154" fmla="*/ 116623 h 151586"/>
              <a:gd name="connsiteX155" fmla="*/ 1340077 w 1494235"/>
              <a:gd name="connsiteY155" fmla="*/ 82726 h 151586"/>
              <a:gd name="connsiteX156" fmla="*/ 1297494 w 1494235"/>
              <a:gd name="connsiteY156" fmla="*/ 5689 h 151586"/>
              <a:gd name="connsiteX157" fmla="*/ 1320570 w 1494235"/>
              <a:gd name="connsiteY157" fmla="*/ 237 h 151586"/>
              <a:gd name="connsiteX158" fmla="*/ 281790 w 1494235"/>
              <a:gd name="connsiteY158" fmla="*/ 0 h 151586"/>
              <a:gd name="connsiteX159" fmla="*/ 315214 w 1494235"/>
              <a:gd name="connsiteY159" fmla="*/ 6400 h 151586"/>
              <a:gd name="connsiteX160" fmla="*/ 339242 w 1494235"/>
              <a:gd name="connsiteY160" fmla="*/ 23229 h 151586"/>
              <a:gd name="connsiteX161" fmla="*/ 358750 w 1494235"/>
              <a:gd name="connsiteY161" fmla="*/ 77749 h 151586"/>
              <a:gd name="connsiteX162" fmla="*/ 315928 w 1494235"/>
              <a:gd name="connsiteY162" fmla="*/ 144831 h 151586"/>
              <a:gd name="connsiteX163" fmla="*/ 247889 w 1494235"/>
              <a:gd name="connsiteY163" fmla="*/ 144831 h 151586"/>
              <a:gd name="connsiteX164" fmla="*/ 205068 w 1494235"/>
              <a:gd name="connsiteY164" fmla="*/ 77749 h 151586"/>
              <a:gd name="connsiteX165" fmla="*/ 209826 w 1494235"/>
              <a:gd name="connsiteY165" fmla="*/ 46933 h 151586"/>
              <a:gd name="connsiteX166" fmla="*/ 248365 w 1494235"/>
              <a:gd name="connsiteY166" fmla="*/ 6400 h 151586"/>
              <a:gd name="connsiteX167" fmla="*/ 281790 w 1494235"/>
              <a:gd name="connsiteY167" fmla="*/ 0 h 151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</a:cxnLst>
            <a:rect l="l" t="t" r="r" b="b"/>
            <a:pathLst>
              <a:path w="1494235" h="151586">
                <a:moveTo>
                  <a:pt x="1492094" y="123497"/>
                </a:moveTo>
                <a:cubicBezTo>
                  <a:pt x="1493521" y="131319"/>
                  <a:pt x="1494235" y="139379"/>
                  <a:pt x="1494235" y="147675"/>
                </a:cubicBezTo>
                <a:cubicBezTo>
                  <a:pt x="1494235" y="147675"/>
                  <a:pt x="1494235" y="147675"/>
                  <a:pt x="1482816" y="147675"/>
                </a:cubicBezTo>
                <a:cubicBezTo>
                  <a:pt x="1485195" y="138905"/>
                  <a:pt x="1488288" y="130845"/>
                  <a:pt x="1492094" y="123497"/>
                </a:cubicBezTo>
                <a:close/>
                <a:moveTo>
                  <a:pt x="1199480" y="106904"/>
                </a:moveTo>
                <a:cubicBezTo>
                  <a:pt x="1207093" y="118993"/>
                  <a:pt x="1212564" y="132742"/>
                  <a:pt x="1215657" y="147675"/>
                </a:cubicBezTo>
                <a:cubicBezTo>
                  <a:pt x="1215657" y="147675"/>
                  <a:pt x="1215657" y="147675"/>
                  <a:pt x="1193770" y="147675"/>
                </a:cubicBezTo>
                <a:cubicBezTo>
                  <a:pt x="1193770" y="133453"/>
                  <a:pt x="1195911" y="119942"/>
                  <a:pt x="1199480" y="106904"/>
                </a:cubicBezTo>
                <a:close/>
                <a:moveTo>
                  <a:pt x="1475679" y="77274"/>
                </a:moveTo>
                <a:cubicBezTo>
                  <a:pt x="1477582" y="80593"/>
                  <a:pt x="1479248" y="83912"/>
                  <a:pt x="1480675" y="87467"/>
                </a:cubicBezTo>
                <a:cubicBezTo>
                  <a:pt x="1469970" y="100978"/>
                  <a:pt x="1458788" y="120653"/>
                  <a:pt x="1453792" y="147675"/>
                </a:cubicBezTo>
                <a:cubicBezTo>
                  <a:pt x="1453792" y="147675"/>
                  <a:pt x="1453792" y="147675"/>
                  <a:pt x="1443325" y="147675"/>
                </a:cubicBezTo>
                <a:cubicBezTo>
                  <a:pt x="1448321" y="118282"/>
                  <a:pt x="1460691" y="94578"/>
                  <a:pt x="1475679" y="77274"/>
                </a:cubicBezTo>
                <a:close/>
                <a:moveTo>
                  <a:pt x="1218512" y="65660"/>
                </a:moveTo>
                <a:cubicBezTo>
                  <a:pt x="1221842" y="69452"/>
                  <a:pt x="1225173" y="73245"/>
                  <a:pt x="1228266" y="77512"/>
                </a:cubicBezTo>
                <a:cubicBezTo>
                  <a:pt x="1242301" y="97186"/>
                  <a:pt x="1251817" y="121364"/>
                  <a:pt x="1255862" y="147675"/>
                </a:cubicBezTo>
                <a:cubicBezTo>
                  <a:pt x="1255862" y="147675"/>
                  <a:pt x="1255862" y="147675"/>
                  <a:pt x="1234213" y="147675"/>
                </a:cubicBezTo>
                <a:cubicBezTo>
                  <a:pt x="1229931" y="123260"/>
                  <a:pt x="1220415" y="101690"/>
                  <a:pt x="1207331" y="85571"/>
                </a:cubicBezTo>
                <a:cubicBezTo>
                  <a:pt x="1210661" y="78697"/>
                  <a:pt x="1214230" y="72060"/>
                  <a:pt x="1218512" y="65660"/>
                </a:cubicBezTo>
                <a:close/>
                <a:moveTo>
                  <a:pt x="1452603" y="45037"/>
                </a:moveTo>
                <a:cubicBezTo>
                  <a:pt x="1454982" y="47645"/>
                  <a:pt x="1457361" y="50252"/>
                  <a:pt x="1459502" y="52859"/>
                </a:cubicBezTo>
                <a:cubicBezTo>
                  <a:pt x="1458313" y="54045"/>
                  <a:pt x="1457123" y="55230"/>
                  <a:pt x="1456171" y="56652"/>
                </a:cubicBezTo>
                <a:cubicBezTo>
                  <a:pt x="1439757" y="74667"/>
                  <a:pt x="1420725" y="104297"/>
                  <a:pt x="1414539" y="147675"/>
                </a:cubicBezTo>
                <a:cubicBezTo>
                  <a:pt x="1414539" y="147675"/>
                  <a:pt x="1414539" y="147675"/>
                  <a:pt x="1404072" y="147675"/>
                </a:cubicBezTo>
                <a:cubicBezTo>
                  <a:pt x="1410257" y="102875"/>
                  <a:pt x="1429527" y="68741"/>
                  <a:pt x="1452603" y="45037"/>
                </a:cubicBezTo>
                <a:close/>
                <a:moveTo>
                  <a:pt x="1244918" y="35318"/>
                </a:moveTo>
                <a:cubicBezTo>
                  <a:pt x="1250390" y="41007"/>
                  <a:pt x="1255862" y="47170"/>
                  <a:pt x="1260620" y="54045"/>
                </a:cubicBezTo>
                <a:cubicBezTo>
                  <a:pt x="1279414" y="79882"/>
                  <a:pt x="1291546" y="112356"/>
                  <a:pt x="1295828" y="147675"/>
                </a:cubicBezTo>
                <a:cubicBezTo>
                  <a:pt x="1274180" y="147675"/>
                  <a:pt x="1274180" y="147675"/>
                  <a:pt x="1274180" y="147675"/>
                </a:cubicBezTo>
                <a:cubicBezTo>
                  <a:pt x="1268708" y="107616"/>
                  <a:pt x="1252531" y="73245"/>
                  <a:pt x="1229931" y="50726"/>
                </a:cubicBezTo>
                <a:cubicBezTo>
                  <a:pt x="1234451" y="45274"/>
                  <a:pt x="1239447" y="40059"/>
                  <a:pt x="1244918" y="35318"/>
                </a:cubicBezTo>
                <a:close/>
                <a:moveTo>
                  <a:pt x="648509" y="31289"/>
                </a:moveTo>
                <a:cubicBezTo>
                  <a:pt x="648509" y="120179"/>
                  <a:pt x="648509" y="120179"/>
                  <a:pt x="648509" y="120179"/>
                </a:cubicBezTo>
                <a:cubicBezTo>
                  <a:pt x="670158" y="120179"/>
                  <a:pt x="670158" y="120179"/>
                  <a:pt x="670158" y="120179"/>
                </a:cubicBezTo>
                <a:cubicBezTo>
                  <a:pt x="677057" y="120179"/>
                  <a:pt x="683242" y="119230"/>
                  <a:pt x="688476" y="117334"/>
                </a:cubicBezTo>
                <a:cubicBezTo>
                  <a:pt x="699181" y="113304"/>
                  <a:pt x="706794" y="105719"/>
                  <a:pt x="710838" y="95052"/>
                </a:cubicBezTo>
                <a:cubicBezTo>
                  <a:pt x="715120" y="83675"/>
                  <a:pt x="714882" y="66845"/>
                  <a:pt x="710838" y="55704"/>
                </a:cubicBezTo>
                <a:cubicBezTo>
                  <a:pt x="706794" y="45037"/>
                  <a:pt x="699181" y="37689"/>
                  <a:pt x="688476" y="33896"/>
                </a:cubicBezTo>
                <a:cubicBezTo>
                  <a:pt x="683242" y="32237"/>
                  <a:pt x="677057" y="31289"/>
                  <a:pt x="670158" y="31289"/>
                </a:cubicBezTo>
                <a:cubicBezTo>
                  <a:pt x="648509" y="31289"/>
                  <a:pt x="648509" y="31289"/>
                  <a:pt x="648509" y="31289"/>
                </a:cubicBezTo>
                <a:close/>
                <a:moveTo>
                  <a:pt x="407757" y="31289"/>
                </a:moveTo>
                <a:cubicBezTo>
                  <a:pt x="407757" y="76326"/>
                  <a:pt x="407757" y="76326"/>
                  <a:pt x="407757" y="76326"/>
                </a:cubicBezTo>
                <a:cubicBezTo>
                  <a:pt x="433687" y="76326"/>
                  <a:pt x="433687" y="76326"/>
                  <a:pt x="433687" y="76326"/>
                </a:cubicBezTo>
                <a:cubicBezTo>
                  <a:pt x="442490" y="76326"/>
                  <a:pt x="449627" y="72771"/>
                  <a:pt x="453909" y="65423"/>
                </a:cubicBezTo>
                <a:cubicBezTo>
                  <a:pt x="457953" y="58785"/>
                  <a:pt x="457715" y="47882"/>
                  <a:pt x="453909" y="41244"/>
                </a:cubicBezTo>
                <a:cubicBezTo>
                  <a:pt x="452006" y="37689"/>
                  <a:pt x="449151" y="35081"/>
                  <a:pt x="445820" y="33185"/>
                </a:cubicBezTo>
                <a:cubicBezTo>
                  <a:pt x="442490" y="31289"/>
                  <a:pt x="438207" y="31289"/>
                  <a:pt x="433687" y="31289"/>
                </a:cubicBezTo>
                <a:cubicBezTo>
                  <a:pt x="407757" y="31289"/>
                  <a:pt x="407757" y="31289"/>
                  <a:pt x="407757" y="31289"/>
                </a:cubicBezTo>
                <a:close/>
                <a:moveTo>
                  <a:pt x="281909" y="29393"/>
                </a:moveTo>
                <a:cubicBezTo>
                  <a:pt x="253599" y="29393"/>
                  <a:pt x="238849" y="50015"/>
                  <a:pt x="238849" y="75852"/>
                </a:cubicBezTo>
                <a:cubicBezTo>
                  <a:pt x="238849" y="100741"/>
                  <a:pt x="254551" y="122312"/>
                  <a:pt x="281909" y="122312"/>
                </a:cubicBezTo>
                <a:cubicBezTo>
                  <a:pt x="309029" y="122312"/>
                  <a:pt x="325206" y="100978"/>
                  <a:pt x="325206" y="75852"/>
                </a:cubicBezTo>
                <a:cubicBezTo>
                  <a:pt x="325206" y="45985"/>
                  <a:pt x="305936" y="29393"/>
                  <a:pt x="281909" y="29393"/>
                </a:cubicBezTo>
                <a:close/>
                <a:moveTo>
                  <a:pt x="1049842" y="4266"/>
                </a:moveTo>
                <a:cubicBezTo>
                  <a:pt x="1049842" y="4266"/>
                  <a:pt x="1049842" y="4266"/>
                  <a:pt x="1129776" y="4266"/>
                </a:cubicBezTo>
                <a:cubicBezTo>
                  <a:pt x="1129776" y="4266"/>
                  <a:pt x="1129776" y="4266"/>
                  <a:pt x="1129776" y="14696"/>
                </a:cubicBezTo>
                <a:cubicBezTo>
                  <a:pt x="1129776" y="14696"/>
                  <a:pt x="1129776" y="14696"/>
                  <a:pt x="1061499" y="14696"/>
                </a:cubicBezTo>
                <a:cubicBezTo>
                  <a:pt x="1061499" y="14696"/>
                  <a:pt x="1061499" y="14696"/>
                  <a:pt x="1061499" y="68978"/>
                </a:cubicBezTo>
                <a:cubicBezTo>
                  <a:pt x="1061499" y="68978"/>
                  <a:pt x="1061499" y="68978"/>
                  <a:pt x="1125018" y="68978"/>
                </a:cubicBezTo>
                <a:cubicBezTo>
                  <a:pt x="1125018" y="68978"/>
                  <a:pt x="1125018" y="68978"/>
                  <a:pt x="1125018" y="79408"/>
                </a:cubicBezTo>
                <a:cubicBezTo>
                  <a:pt x="1125018" y="79408"/>
                  <a:pt x="1125018" y="79408"/>
                  <a:pt x="1061499" y="79408"/>
                </a:cubicBezTo>
                <a:lnTo>
                  <a:pt x="1061499" y="137245"/>
                </a:lnTo>
                <a:cubicBezTo>
                  <a:pt x="1061499" y="137245"/>
                  <a:pt x="1061499" y="137245"/>
                  <a:pt x="1132155" y="137245"/>
                </a:cubicBezTo>
                <a:cubicBezTo>
                  <a:pt x="1132155" y="137245"/>
                  <a:pt x="1132155" y="137245"/>
                  <a:pt x="1132155" y="147675"/>
                </a:cubicBezTo>
                <a:cubicBezTo>
                  <a:pt x="1132155" y="147675"/>
                  <a:pt x="1132155" y="147675"/>
                  <a:pt x="1049842" y="147675"/>
                </a:cubicBezTo>
                <a:cubicBezTo>
                  <a:pt x="1049842" y="147675"/>
                  <a:pt x="1049842" y="147675"/>
                  <a:pt x="1049842" y="4266"/>
                </a:cubicBezTo>
                <a:close/>
                <a:moveTo>
                  <a:pt x="904011" y="4266"/>
                </a:moveTo>
                <a:cubicBezTo>
                  <a:pt x="904011" y="4266"/>
                  <a:pt x="904011" y="4266"/>
                  <a:pt x="924946" y="4266"/>
                </a:cubicBezTo>
                <a:cubicBezTo>
                  <a:pt x="924946" y="4266"/>
                  <a:pt x="924946" y="4266"/>
                  <a:pt x="1008448" y="137245"/>
                </a:cubicBezTo>
                <a:cubicBezTo>
                  <a:pt x="1008448" y="137245"/>
                  <a:pt x="1008448" y="137245"/>
                  <a:pt x="1010827" y="137245"/>
                </a:cubicBezTo>
                <a:lnTo>
                  <a:pt x="1010827" y="4266"/>
                </a:lnTo>
                <a:cubicBezTo>
                  <a:pt x="1010827" y="4266"/>
                  <a:pt x="1010827" y="4266"/>
                  <a:pt x="1022484" y="4266"/>
                </a:cubicBezTo>
                <a:cubicBezTo>
                  <a:pt x="1022484" y="4266"/>
                  <a:pt x="1022484" y="4266"/>
                  <a:pt x="1022484" y="147675"/>
                </a:cubicBezTo>
                <a:cubicBezTo>
                  <a:pt x="1022484" y="147675"/>
                  <a:pt x="1022484" y="147675"/>
                  <a:pt x="1001787" y="147675"/>
                </a:cubicBezTo>
                <a:cubicBezTo>
                  <a:pt x="1001787" y="147675"/>
                  <a:pt x="1001787" y="147675"/>
                  <a:pt x="918523" y="14696"/>
                </a:cubicBezTo>
                <a:cubicBezTo>
                  <a:pt x="918523" y="14696"/>
                  <a:pt x="918523" y="14696"/>
                  <a:pt x="915668" y="14696"/>
                </a:cubicBezTo>
                <a:cubicBezTo>
                  <a:pt x="915668" y="14696"/>
                  <a:pt x="915668" y="14696"/>
                  <a:pt x="915668" y="147675"/>
                </a:cubicBezTo>
                <a:cubicBezTo>
                  <a:pt x="915668" y="147675"/>
                  <a:pt x="915668" y="147675"/>
                  <a:pt x="904011" y="147675"/>
                </a:cubicBezTo>
                <a:cubicBezTo>
                  <a:pt x="904011" y="147675"/>
                  <a:pt x="904011" y="147675"/>
                  <a:pt x="904011" y="4266"/>
                </a:cubicBezTo>
                <a:close/>
                <a:moveTo>
                  <a:pt x="860714" y="4266"/>
                </a:moveTo>
                <a:cubicBezTo>
                  <a:pt x="860714" y="4266"/>
                  <a:pt x="860714" y="4266"/>
                  <a:pt x="872371" y="4266"/>
                </a:cubicBezTo>
                <a:cubicBezTo>
                  <a:pt x="872371" y="4266"/>
                  <a:pt x="872371" y="4266"/>
                  <a:pt x="872371" y="147675"/>
                </a:cubicBezTo>
                <a:cubicBezTo>
                  <a:pt x="872371" y="147675"/>
                  <a:pt x="872371" y="147675"/>
                  <a:pt x="860714" y="147675"/>
                </a:cubicBezTo>
                <a:close/>
                <a:moveTo>
                  <a:pt x="769837" y="4266"/>
                </a:moveTo>
                <a:cubicBezTo>
                  <a:pt x="769837" y="4266"/>
                  <a:pt x="769837" y="4266"/>
                  <a:pt x="781494" y="4266"/>
                </a:cubicBezTo>
                <a:lnTo>
                  <a:pt x="781494" y="137245"/>
                </a:lnTo>
                <a:cubicBezTo>
                  <a:pt x="781494" y="137245"/>
                  <a:pt x="781494" y="137245"/>
                  <a:pt x="847154" y="137245"/>
                </a:cubicBezTo>
                <a:cubicBezTo>
                  <a:pt x="847154" y="137245"/>
                  <a:pt x="847154" y="137245"/>
                  <a:pt x="847154" y="147675"/>
                </a:cubicBezTo>
                <a:cubicBezTo>
                  <a:pt x="847154" y="147675"/>
                  <a:pt x="847154" y="147675"/>
                  <a:pt x="769837" y="147675"/>
                </a:cubicBezTo>
                <a:cubicBezTo>
                  <a:pt x="769837" y="147675"/>
                  <a:pt x="769837" y="147675"/>
                  <a:pt x="769837" y="4266"/>
                </a:cubicBezTo>
                <a:close/>
                <a:moveTo>
                  <a:pt x="513859" y="4266"/>
                </a:moveTo>
                <a:cubicBezTo>
                  <a:pt x="513859" y="4266"/>
                  <a:pt x="513859" y="4266"/>
                  <a:pt x="546213" y="4266"/>
                </a:cubicBezTo>
                <a:lnTo>
                  <a:pt x="546213" y="119468"/>
                </a:lnTo>
                <a:cubicBezTo>
                  <a:pt x="546213" y="119468"/>
                  <a:pt x="546213" y="119468"/>
                  <a:pt x="602595" y="119468"/>
                </a:cubicBezTo>
                <a:cubicBezTo>
                  <a:pt x="602595" y="119468"/>
                  <a:pt x="602595" y="119468"/>
                  <a:pt x="602595" y="147675"/>
                </a:cubicBezTo>
                <a:cubicBezTo>
                  <a:pt x="602595" y="147675"/>
                  <a:pt x="602595" y="147675"/>
                  <a:pt x="513859" y="147675"/>
                </a:cubicBezTo>
                <a:cubicBezTo>
                  <a:pt x="513859" y="147675"/>
                  <a:pt x="513859" y="147675"/>
                  <a:pt x="513859" y="4266"/>
                </a:cubicBezTo>
                <a:close/>
                <a:moveTo>
                  <a:pt x="0" y="4266"/>
                </a:moveTo>
                <a:cubicBezTo>
                  <a:pt x="0" y="4266"/>
                  <a:pt x="0" y="4266"/>
                  <a:pt x="33068" y="4266"/>
                </a:cubicBezTo>
                <a:cubicBezTo>
                  <a:pt x="33068" y="4266"/>
                  <a:pt x="33068" y="4266"/>
                  <a:pt x="62091" y="119468"/>
                </a:cubicBezTo>
                <a:cubicBezTo>
                  <a:pt x="62091" y="119468"/>
                  <a:pt x="62091" y="119468"/>
                  <a:pt x="65184" y="119468"/>
                </a:cubicBezTo>
                <a:cubicBezTo>
                  <a:pt x="65184" y="119468"/>
                  <a:pt x="65184" y="119468"/>
                  <a:pt x="86357" y="8059"/>
                </a:cubicBezTo>
                <a:cubicBezTo>
                  <a:pt x="86357" y="8059"/>
                  <a:pt x="86357" y="8059"/>
                  <a:pt x="120138" y="8059"/>
                </a:cubicBezTo>
                <a:cubicBezTo>
                  <a:pt x="120138" y="8059"/>
                  <a:pt x="120138" y="8059"/>
                  <a:pt x="143690" y="119468"/>
                </a:cubicBezTo>
                <a:cubicBezTo>
                  <a:pt x="143690" y="119468"/>
                  <a:pt x="143690" y="119468"/>
                  <a:pt x="146069" y="119468"/>
                </a:cubicBezTo>
                <a:lnTo>
                  <a:pt x="171048" y="4266"/>
                </a:lnTo>
                <a:cubicBezTo>
                  <a:pt x="171048" y="4266"/>
                  <a:pt x="171048" y="4266"/>
                  <a:pt x="204354" y="4266"/>
                </a:cubicBezTo>
                <a:cubicBezTo>
                  <a:pt x="204354" y="4266"/>
                  <a:pt x="204354" y="4266"/>
                  <a:pt x="172714" y="147675"/>
                </a:cubicBezTo>
                <a:cubicBezTo>
                  <a:pt x="172714" y="147675"/>
                  <a:pt x="172714" y="147675"/>
                  <a:pt x="122279" y="147675"/>
                </a:cubicBezTo>
                <a:cubicBezTo>
                  <a:pt x="122279" y="147675"/>
                  <a:pt x="122279" y="147675"/>
                  <a:pt x="103010" y="60208"/>
                </a:cubicBezTo>
                <a:cubicBezTo>
                  <a:pt x="103010" y="60208"/>
                  <a:pt x="103010" y="60208"/>
                  <a:pt x="85167" y="147675"/>
                </a:cubicBezTo>
                <a:cubicBezTo>
                  <a:pt x="85167" y="147675"/>
                  <a:pt x="85167" y="147675"/>
                  <a:pt x="35685" y="147675"/>
                </a:cubicBezTo>
                <a:cubicBezTo>
                  <a:pt x="35685" y="147675"/>
                  <a:pt x="35685" y="147675"/>
                  <a:pt x="0" y="4266"/>
                </a:cubicBezTo>
                <a:close/>
                <a:moveTo>
                  <a:pt x="616155" y="3081"/>
                </a:moveTo>
                <a:cubicBezTo>
                  <a:pt x="669444" y="3081"/>
                  <a:pt x="669444" y="3081"/>
                  <a:pt x="669444" y="3081"/>
                </a:cubicBezTo>
                <a:cubicBezTo>
                  <a:pt x="692758" y="3081"/>
                  <a:pt x="712741" y="9244"/>
                  <a:pt x="728205" y="24178"/>
                </a:cubicBezTo>
                <a:cubicBezTo>
                  <a:pt x="741289" y="37215"/>
                  <a:pt x="747712" y="54993"/>
                  <a:pt x="747712" y="73482"/>
                </a:cubicBezTo>
                <a:cubicBezTo>
                  <a:pt x="747950" y="83675"/>
                  <a:pt x="746761" y="93630"/>
                  <a:pt x="742716" y="103349"/>
                </a:cubicBezTo>
                <a:cubicBezTo>
                  <a:pt x="736055" y="121127"/>
                  <a:pt x="722019" y="135112"/>
                  <a:pt x="703701" y="142460"/>
                </a:cubicBezTo>
                <a:cubicBezTo>
                  <a:pt x="693947" y="146490"/>
                  <a:pt x="682528" y="148386"/>
                  <a:pt x="669444" y="148386"/>
                </a:cubicBezTo>
                <a:cubicBezTo>
                  <a:pt x="616155" y="148386"/>
                  <a:pt x="616155" y="148386"/>
                  <a:pt x="616155" y="148386"/>
                </a:cubicBezTo>
                <a:cubicBezTo>
                  <a:pt x="616155" y="3081"/>
                  <a:pt x="616155" y="3081"/>
                  <a:pt x="616155" y="3081"/>
                </a:cubicBezTo>
                <a:close/>
                <a:moveTo>
                  <a:pt x="375403" y="3081"/>
                </a:moveTo>
                <a:cubicBezTo>
                  <a:pt x="432022" y="3081"/>
                  <a:pt x="432022" y="3081"/>
                  <a:pt x="432022" y="3081"/>
                </a:cubicBezTo>
                <a:cubicBezTo>
                  <a:pt x="452719" y="3318"/>
                  <a:pt x="472227" y="8059"/>
                  <a:pt x="483408" y="24652"/>
                </a:cubicBezTo>
                <a:cubicBezTo>
                  <a:pt x="488166" y="31763"/>
                  <a:pt x="490545" y="40533"/>
                  <a:pt x="490545" y="51200"/>
                </a:cubicBezTo>
                <a:cubicBezTo>
                  <a:pt x="491021" y="62104"/>
                  <a:pt x="488642" y="73245"/>
                  <a:pt x="483408" y="80830"/>
                </a:cubicBezTo>
                <a:cubicBezTo>
                  <a:pt x="478650" y="87704"/>
                  <a:pt x="471989" y="92919"/>
                  <a:pt x="463425" y="96238"/>
                </a:cubicBezTo>
                <a:cubicBezTo>
                  <a:pt x="500299" y="147675"/>
                  <a:pt x="500299" y="147675"/>
                  <a:pt x="500299" y="147675"/>
                </a:cubicBezTo>
                <a:cubicBezTo>
                  <a:pt x="462711" y="147675"/>
                  <a:pt x="462711" y="147675"/>
                  <a:pt x="462711" y="147675"/>
                </a:cubicBezTo>
                <a:cubicBezTo>
                  <a:pt x="432260" y="103349"/>
                  <a:pt x="432260" y="103349"/>
                  <a:pt x="432260" y="103349"/>
                </a:cubicBezTo>
                <a:cubicBezTo>
                  <a:pt x="431546" y="103349"/>
                  <a:pt x="408232" y="103349"/>
                  <a:pt x="407757" y="103349"/>
                </a:cubicBezTo>
                <a:cubicBezTo>
                  <a:pt x="407757" y="147675"/>
                  <a:pt x="407757" y="147675"/>
                  <a:pt x="407757" y="147675"/>
                </a:cubicBezTo>
                <a:cubicBezTo>
                  <a:pt x="375403" y="147675"/>
                  <a:pt x="375403" y="147675"/>
                  <a:pt x="375403" y="147675"/>
                </a:cubicBezTo>
                <a:cubicBezTo>
                  <a:pt x="375403" y="3081"/>
                  <a:pt x="375403" y="3081"/>
                  <a:pt x="375403" y="3081"/>
                </a:cubicBezTo>
                <a:close/>
                <a:moveTo>
                  <a:pt x="1320570" y="237"/>
                </a:moveTo>
                <a:cubicBezTo>
                  <a:pt x="1322473" y="2370"/>
                  <a:pt x="1324138" y="4740"/>
                  <a:pt x="1325804" y="6874"/>
                </a:cubicBezTo>
                <a:cubicBezTo>
                  <a:pt x="1336033" y="21333"/>
                  <a:pt x="1344835" y="36978"/>
                  <a:pt x="1352210" y="53808"/>
                </a:cubicBezTo>
                <a:cubicBezTo>
                  <a:pt x="1362440" y="33659"/>
                  <a:pt x="1374097" y="17066"/>
                  <a:pt x="1385278" y="4266"/>
                </a:cubicBezTo>
                <a:cubicBezTo>
                  <a:pt x="1388846" y="5214"/>
                  <a:pt x="1392415" y="6400"/>
                  <a:pt x="1395983" y="7822"/>
                </a:cubicBezTo>
                <a:cubicBezTo>
                  <a:pt x="1382899" y="22281"/>
                  <a:pt x="1368863" y="41719"/>
                  <a:pt x="1357444" y="67082"/>
                </a:cubicBezTo>
                <a:cubicBezTo>
                  <a:pt x="1363153" y="82252"/>
                  <a:pt x="1367674" y="98608"/>
                  <a:pt x="1371004" y="115201"/>
                </a:cubicBezTo>
                <a:cubicBezTo>
                  <a:pt x="1381234" y="73719"/>
                  <a:pt x="1400979" y="44326"/>
                  <a:pt x="1418584" y="25126"/>
                </a:cubicBezTo>
                <a:cubicBezTo>
                  <a:pt x="1419773" y="23467"/>
                  <a:pt x="1421200" y="22044"/>
                  <a:pt x="1422628" y="20859"/>
                </a:cubicBezTo>
                <a:cubicBezTo>
                  <a:pt x="1425483" y="22518"/>
                  <a:pt x="1428337" y="24415"/>
                  <a:pt x="1431192" y="26548"/>
                </a:cubicBezTo>
                <a:cubicBezTo>
                  <a:pt x="1429527" y="28207"/>
                  <a:pt x="1427862" y="30104"/>
                  <a:pt x="1426196" y="32000"/>
                </a:cubicBezTo>
                <a:cubicBezTo>
                  <a:pt x="1405737" y="54519"/>
                  <a:pt x="1381947" y="91971"/>
                  <a:pt x="1375524" y="147675"/>
                </a:cubicBezTo>
                <a:cubicBezTo>
                  <a:pt x="1375524" y="147675"/>
                  <a:pt x="1375524" y="147675"/>
                  <a:pt x="1353875" y="147675"/>
                </a:cubicBezTo>
                <a:cubicBezTo>
                  <a:pt x="1352210" y="131319"/>
                  <a:pt x="1349355" y="115438"/>
                  <a:pt x="1345311" y="100267"/>
                </a:cubicBezTo>
                <a:cubicBezTo>
                  <a:pt x="1341267" y="114727"/>
                  <a:pt x="1338174" y="130371"/>
                  <a:pt x="1336509" y="147675"/>
                </a:cubicBezTo>
                <a:cubicBezTo>
                  <a:pt x="1336509" y="147675"/>
                  <a:pt x="1336509" y="147675"/>
                  <a:pt x="1314147" y="147675"/>
                </a:cubicBezTo>
                <a:cubicBezTo>
                  <a:pt x="1308437" y="96712"/>
                  <a:pt x="1288216" y="52622"/>
                  <a:pt x="1259906" y="23941"/>
                </a:cubicBezTo>
                <a:cubicBezTo>
                  <a:pt x="1265853" y="19911"/>
                  <a:pt x="1272277" y="16118"/>
                  <a:pt x="1278938" y="13037"/>
                </a:cubicBezTo>
                <a:cubicBezTo>
                  <a:pt x="1283934" y="18489"/>
                  <a:pt x="1288692" y="24178"/>
                  <a:pt x="1293212" y="30578"/>
                </a:cubicBezTo>
                <a:cubicBezTo>
                  <a:pt x="1311054" y="54993"/>
                  <a:pt x="1323662" y="84623"/>
                  <a:pt x="1330799" y="116623"/>
                </a:cubicBezTo>
                <a:cubicBezTo>
                  <a:pt x="1333178" y="104534"/>
                  <a:pt x="1336509" y="93156"/>
                  <a:pt x="1340077" y="82726"/>
                </a:cubicBezTo>
                <a:cubicBezTo>
                  <a:pt x="1330086" y="52622"/>
                  <a:pt x="1315336" y="26311"/>
                  <a:pt x="1297494" y="5689"/>
                </a:cubicBezTo>
                <a:cubicBezTo>
                  <a:pt x="1304869" y="3318"/>
                  <a:pt x="1312719" y="1422"/>
                  <a:pt x="1320570" y="237"/>
                </a:cubicBezTo>
                <a:close/>
                <a:moveTo>
                  <a:pt x="281790" y="0"/>
                </a:moveTo>
                <a:cubicBezTo>
                  <a:pt x="293923" y="0"/>
                  <a:pt x="306055" y="2133"/>
                  <a:pt x="315214" y="6400"/>
                </a:cubicBezTo>
                <a:cubicBezTo>
                  <a:pt x="324730" y="10429"/>
                  <a:pt x="332819" y="16118"/>
                  <a:pt x="339242" y="23229"/>
                </a:cubicBezTo>
                <a:cubicBezTo>
                  <a:pt x="353040" y="37926"/>
                  <a:pt x="359701" y="58074"/>
                  <a:pt x="358750" y="77749"/>
                </a:cubicBezTo>
                <a:cubicBezTo>
                  <a:pt x="358512" y="105245"/>
                  <a:pt x="341859" y="132979"/>
                  <a:pt x="315928" y="144831"/>
                </a:cubicBezTo>
                <a:cubicBezTo>
                  <a:pt x="297372" y="153838"/>
                  <a:pt x="266445" y="153838"/>
                  <a:pt x="247889" y="144831"/>
                </a:cubicBezTo>
                <a:cubicBezTo>
                  <a:pt x="221721" y="132742"/>
                  <a:pt x="205306" y="105245"/>
                  <a:pt x="205068" y="77749"/>
                </a:cubicBezTo>
                <a:cubicBezTo>
                  <a:pt x="204592" y="67319"/>
                  <a:pt x="206019" y="57126"/>
                  <a:pt x="209826" y="46933"/>
                </a:cubicBezTo>
                <a:cubicBezTo>
                  <a:pt x="216487" y="28918"/>
                  <a:pt x="230285" y="14222"/>
                  <a:pt x="248365" y="6400"/>
                </a:cubicBezTo>
                <a:cubicBezTo>
                  <a:pt x="257524" y="2133"/>
                  <a:pt x="269657" y="0"/>
                  <a:pt x="281790" y="0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chemeClr val="tx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02_***Title 3">
            <a:extLst>
              <a:ext uri="{FF2B5EF4-FFF2-40B4-BE49-F238E27FC236}">
                <a16:creationId xmlns:a16="http://schemas.microsoft.com/office/drawing/2014/main" id="{4E46341B-FB6A-4B12-C3D3-7EB622D22BDB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014200"/>
            <a:ext cx="8435160" cy="163188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[Closure e.g. Thank you for your attention]</a:t>
            </a:r>
          </a:p>
        </p:txBody>
      </p:sp>
      <p:sp>
        <p:nvSpPr>
          <p:cNvPr id="12" name="03_Frame text 4 [PHJU]">
            <a:extLst>
              <a:ext uri="{FF2B5EF4-FFF2-40B4-BE49-F238E27FC236}">
                <a16:creationId xmlns:a16="http://schemas.microsoft.com/office/drawing/2014/main" id="{985BA375-F631-EED7-08C2-8116E8C7ABAB}"/>
              </a:ext>
            </a:extLst>
          </p:cNvPr>
          <p:cNvSpPr>
            <a:spLocks noGrp="1" noSelect="1"/>
          </p:cNvSpPr>
          <p:nvPr>
            <p:ph type="body" sz="quarter" idx="17" hasCustomPrompt="1"/>
          </p:nvPr>
        </p:nvSpPr>
        <p:spPr bwMode="gray">
          <a:xfrm>
            <a:off x="6354359" y="487439"/>
            <a:ext cx="2429640" cy="196926"/>
          </a:xfrm>
          <a:prstGeom prst="rect">
            <a:avLst/>
          </a:prstGeom>
        </p:spPr>
        <p:txBody>
          <a:bodyPr anchor="t"/>
          <a:lstStyle>
            <a:lvl1pPr marL="36000" indent="0" algn="r">
              <a:lnSpc>
                <a:spcPct val="100000"/>
              </a:lnSpc>
              <a:buFontTx/>
              <a:buNone/>
              <a:defRPr sz="1200" b="1">
                <a:solidFill>
                  <a:schemeClr val="tx1"/>
                </a:solidFill>
              </a:defRPr>
            </a:lvl1pPr>
            <a:lvl2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2pPr>
            <a:lvl3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3pPr>
            <a:lvl4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4pPr>
            <a:lvl5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5pPr>
            <a:lvl6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6pPr>
            <a:lvl7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7pPr>
            <a:lvl8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8pPr>
            <a:lvl9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GB"/>
              <a:t>[For more information]</a:t>
            </a:r>
          </a:p>
        </p:txBody>
      </p:sp>
      <p:sp>
        <p:nvSpPr>
          <p:cNvPr id="13" name="04_Name 5 [PHJU]">
            <a:extLst>
              <a:ext uri="{FF2B5EF4-FFF2-40B4-BE49-F238E27FC236}">
                <a16:creationId xmlns:a16="http://schemas.microsoft.com/office/drawing/2014/main" id="{0B708D7E-C2B3-A0B8-9510-CFA1955A5393}"/>
              </a:ext>
            </a:extLst>
          </p:cNvPr>
          <p:cNvSpPr>
            <a:spLocks noGrp="1" noSelect="1"/>
          </p:cNvSpPr>
          <p:nvPr>
            <p:ph type="body" sz="quarter" idx="21" hasCustomPrompt="1"/>
          </p:nvPr>
        </p:nvSpPr>
        <p:spPr bwMode="gray">
          <a:xfrm>
            <a:off x="6354359" y="716039"/>
            <a:ext cx="2429640" cy="196920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[Name]</a:t>
            </a:r>
          </a:p>
          <a:p>
            <a:pPr lvl="0"/>
            <a:endParaRPr lang="en-GB"/>
          </a:p>
        </p:txBody>
      </p:sp>
      <p:sp>
        <p:nvSpPr>
          <p:cNvPr id="14" name="05_[Text] 6 [PHJU]">
            <a:extLst>
              <a:ext uri="{FF2B5EF4-FFF2-40B4-BE49-F238E27FC236}">
                <a16:creationId xmlns:a16="http://schemas.microsoft.com/office/drawing/2014/main" id="{3F297947-FE35-DFD9-5718-99F483435301}"/>
              </a:ext>
            </a:extLst>
          </p:cNvPr>
          <p:cNvSpPr>
            <a:spLocks noGrp="1" noSelect="1"/>
          </p:cNvSpPr>
          <p:nvPr>
            <p:ph type="body" sz="quarter" idx="20" hasCustomPrompt="1"/>
          </p:nvPr>
        </p:nvSpPr>
        <p:spPr bwMode="gray">
          <a:xfrm>
            <a:off x="6354359" y="978923"/>
            <a:ext cx="2429640" cy="935446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800" b="0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[Text]</a:t>
            </a:r>
          </a:p>
          <a:p>
            <a:pPr lvl="0"/>
            <a:endParaRPr lang="en-GB"/>
          </a:p>
          <a:p>
            <a:pPr lvl="0"/>
            <a:endParaRPr lang="en-GB"/>
          </a:p>
        </p:txBody>
      </p:sp>
      <p:sp>
        <p:nvSpPr>
          <p:cNvPr id="15" name="Footer Placeholder 7">
            <a:extLst>
              <a:ext uri="{FF2B5EF4-FFF2-40B4-BE49-F238E27FC236}">
                <a16:creationId xmlns:a16="http://schemas.microsoft.com/office/drawing/2014/main" id="{8D00C820-941E-3031-E5C7-E9FDA1786A7F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C8D8BAFB-DF16-1C50-052C-B4BCA79692DA}"/>
              </a:ext>
            </a:extLst>
          </p:cNvPr>
          <p:cNvSpPr>
            <a:spLocks noGrp="1" noSelect="1"/>
          </p:cNvSpPr>
          <p:nvPr>
            <p:ph type="sldNum" sz="quarter" idx="1002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8888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Closing (Yellow-Orange) with thank you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1">
            <a:extLst>
              <a:ext uri="{FF2B5EF4-FFF2-40B4-BE49-F238E27FC236}">
                <a16:creationId xmlns:a16="http://schemas.microsoft.com/office/drawing/2014/main" id="{5EE0181D-E86C-82B2-4840-06EF282EE009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0" y="0"/>
            <a:ext cx="2570560" cy="5139929"/>
          </a:xfrm>
          <a:custGeom>
            <a:avLst/>
            <a:gdLst>
              <a:gd name="T0" fmla="*/ 9953 w 10804"/>
              <a:gd name="T1" fmla="*/ 6596 h 21606"/>
              <a:gd name="T2" fmla="*/ 7639 w 10804"/>
              <a:gd name="T3" fmla="*/ 3164 h 21606"/>
              <a:gd name="T4" fmla="*/ 4207 w 10804"/>
              <a:gd name="T5" fmla="*/ 851 h 21606"/>
              <a:gd name="T6" fmla="*/ 0 w 10804"/>
              <a:gd name="T7" fmla="*/ 0 h 21606"/>
              <a:gd name="T8" fmla="*/ 0 w 10804"/>
              <a:gd name="T9" fmla="*/ 4787 h 21606"/>
              <a:gd name="T10" fmla="*/ 6017 w 10804"/>
              <a:gd name="T11" fmla="*/ 10803 h 21606"/>
              <a:gd name="T12" fmla="*/ 0 w 10804"/>
              <a:gd name="T13" fmla="*/ 16820 h 21606"/>
              <a:gd name="T14" fmla="*/ 0 w 10804"/>
              <a:gd name="T15" fmla="*/ 21606 h 21606"/>
              <a:gd name="T16" fmla="*/ 4207 w 10804"/>
              <a:gd name="T17" fmla="*/ 20755 h 21606"/>
              <a:gd name="T18" fmla="*/ 7639 w 10804"/>
              <a:gd name="T19" fmla="*/ 18442 h 21606"/>
              <a:gd name="T20" fmla="*/ 9953 w 10804"/>
              <a:gd name="T21" fmla="*/ 15010 h 21606"/>
              <a:gd name="T22" fmla="*/ 10804 w 10804"/>
              <a:gd name="T23" fmla="*/ 10803 h 21606"/>
              <a:gd name="T24" fmla="*/ 9953 w 10804"/>
              <a:gd name="T25" fmla="*/ 6596 h 21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804" h="21606">
                <a:moveTo>
                  <a:pt x="9953" y="6596"/>
                </a:moveTo>
                <a:cubicBezTo>
                  <a:pt x="9408" y="5309"/>
                  <a:pt x="8630" y="4155"/>
                  <a:pt x="7639" y="3164"/>
                </a:cubicBezTo>
                <a:cubicBezTo>
                  <a:pt x="6649" y="2173"/>
                  <a:pt x="5494" y="1395"/>
                  <a:pt x="4207" y="851"/>
                </a:cubicBezTo>
                <a:cubicBezTo>
                  <a:pt x="2872" y="286"/>
                  <a:pt x="1457" y="0"/>
                  <a:pt x="0" y="0"/>
                </a:cubicBezTo>
                <a:cubicBezTo>
                  <a:pt x="0" y="4787"/>
                  <a:pt x="0" y="4787"/>
                  <a:pt x="0" y="4787"/>
                </a:cubicBezTo>
                <a:cubicBezTo>
                  <a:pt x="3323" y="4787"/>
                  <a:pt x="6017" y="7480"/>
                  <a:pt x="6017" y="10803"/>
                </a:cubicBezTo>
                <a:cubicBezTo>
                  <a:pt x="6017" y="14126"/>
                  <a:pt x="3323" y="16820"/>
                  <a:pt x="0" y="16820"/>
                </a:cubicBezTo>
                <a:cubicBezTo>
                  <a:pt x="0" y="21606"/>
                  <a:pt x="0" y="21606"/>
                  <a:pt x="0" y="21606"/>
                </a:cubicBezTo>
                <a:cubicBezTo>
                  <a:pt x="1457" y="21606"/>
                  <a:pt x="2872" y="21320"/>
                  <a:pt x="4207" y="20755"/>
                </a:cubicBezTo>
                <a:cubicBezTo>
                  <a:pt x="5494" y="20211"/>
                  <a:pt x="6649" y="19433"/>
                  <a:pt x="7639" y="18442"/>
                </a:cubicBezTo>
                <a:cubicBezTo>
                  <a:pt x="8630" y="17452"/>
                  <a:pt x="9408" y="16297"/>
                  <a:pt x="9953" y="15010"/>
                </a:cubicBezTo>
                <a:cubicBezTo>
                  <a:pt x="10517" y="13675"/>
                  <a:pt x="10804" y="12259"/>
                  <a:pt x="10804" y="10803"/>
                </a:cubicBezTo>
                <a:cubicBezTo>
                  <a:pt x="10804" y="9347"/>
                  <a:pt x="10517" y="7931"/>
                  <a:pt x="9953" y="6596"/>
                </a:cubicBezTo>
                <a:close/>
              </a:path>
            </a:pathLst>
          </a:custGeom>
          <a:gradFill flip="none" rotWithShape="1">
            <a:gsLst>
              <a:gs pos="0">
                <a:srgbClr val="FF808E"/>
              </a:gs>
              <a:gs pos="18000">
                <a:srgbClr val="FF9485"/>
              </a:gs>
              <a:gs pos="37000">
                <a:srgbClr val="FFA87D"/>
              </a:gs>
              <a:gs pos="50000">
                <a:srgbClr val="FFB876"/>
              </a:gs>
              <a:gs pos="65000">
                <a:srgbClr val="FFC96F"/>
              </a:gs>
              <a:gs pos="82000">
                <a:srgbClr val="FFD769"/>
              </a:gs>
              <a:gs pos="100000">
                <a:srgbClr val="FFEB61"/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" name="Logo">
            <a:extLst>
              <a:ext uri="{FF2B5EF4-FFF2-40B4-BE49-F238E27FC236}">
                <a16:creationId xmlns:a16="http://schemas.microsoft.com/office/drawing/2014/main" id="{3B3141B6-229C-F6AD-66B0-ECB852EFA5AE}"/>
              </a:ext>
            </a:extLst>
          </p:cNvPr>
          <p:cNvSpPr>
            <a:spLocks noSelect="1"/>
          </p:cNvSpPr>
          <p:nvPr userDrawn="1"/>
        </p:nvSpPr>
        <p:spPr>
          <a:xfrm>
            <a:off x="359994" y="4809604"/>
            <a:ext cx="1494231" cy="155969"/>
          </a:xfrm>
          <a:custGeom>
            <a:avLst/>
            <a:gdLst>
              <a:gd name="connsiteX0" fmla="*/ 1492094 w 1494235"/>
              <a:gd name="connsiteY0" fmla="*/ 123497 h 151586"/>
              <a:gd name="connsiteX1" fmla="*/ 1494235 w 1494235"/>
              <a:gd name="connsiteY1" fmla="*/ 147675 h 151586"/>
              <a:gd name="connsiteX2" fmla="*/ 1482816 w 1494235"/>
              <a:gd name="connsiteY2" fmla="*/ 147675 h 151586"/>
              <a:gd name="connsiteX3" fmla="*/ 1492094 w 1494235"/>
              <a:gd name="connsiteY3" fmla="*/ 123497 h 151586"/>
              <a:gd name="connsiteX4" fmla="*/ 1199480 w 1494235"/>
              <a:gd name="connsiteY4" fmla="*/ 106904 h 151586"/>
              <a:gd name="connsiteX5" fmla="*/ 1215657 w 1494235"/>
              <a:gd name="connsiteY5" fmla="*/ 147675 h 151586"/>
              <a:gd name="connsiteX6" fmla="*/ 1193770 w 1494235"/>
              <a:gd name="connsiteY6" fmla="*/ 147675 h 151586"/>
              <a:gd name="connsiteX7" fmla="*/ 1199480 w 1494235"/>
              <a:gd name="connsiteY7" fmla="*/ 106904 h 151586"/>
              <a:gd name="connsiteX8" fmla="*/ 1475679 w 1494235"/>
              <a:gd name="connsiteY8" fmla="*/ 77274 h 151586"/>
              <a:gd name="connsiteX9" fmla="*/ 1480675 w 1494235"/>
              <a:gd name="connsiteY9" fmla="*/ 87467 h 151586"/>
              <a:gd name="connsiteX10" fmla="*/ 1453792 w 1494235"/>
              <a:gd name="connsiteY10" fmla="*/ 147675 h 151586"/>
              <a:gd name="connsiteX11" fmla="*/ 1443325 w 1494235"/>
              <a:gd name="connsiteY11" fmla="*/ 147675 h 151586"/>
              <a:gd name="connsiteX12" fmla="*/ 1475679 w 1494235"/>
              <a:gd name="connsiteY12" fmla="*/ 77274 h 151586"/>
              <a:gd name="connsiteX13" fmla="*/ 1218512 w 1494235"/>
              <a:gd name="connsiteY13" fmla="*/ 65660 h 151586"/>
              <a:gd name="connsiteX14" fmla="*/ 1228266 w 1494235"/>
              <a:gd name="connsiteY14" fmla="*/ 77512 h 151586"/>
              <a:gd name="connsiteX15" fmla="*/ 1255862 w 1494235"/>
              <a:gd name="connsiteY15" fmla="*/ 147675 h 151586"/>
              <a:gd name="connsiteX16" fmla="*/ 1234213 w 1494235"/>
              <a:gd name="connsiteY16" fmla="*/ 147675 h 151586"/>
              <a:gd name="connsiteX17" fmla="*/ 1207331 w 1494235"/>
              <a:gd name="connsiteY17" fmla="*/ 85571 h 151586"/>
              <a:gd name="connsiteX18" fmla="*/ 1218512 w 1494235"/>
              <a:gd name="connsiteY18" fmla="*/ 65660 h 151586"/>
              <a:gd name="connsiteX19" fmla="*/ 1452603 w 1494235"/>
              <a:gd name="connsiteY19" fmla="*/ 45037 h 151586"/>
              <a:gd name="connsiteX20" fmla="*/ 1459502 w 1494235"/>
              <a:gd name="connsiteY20" fmla="*/ 52859 h 151586"/>
              <a:gd name="connsiteX21" fmla="*/ 1456171 w 1494235"/>
              <a:gd name="connsiteY21" fmla="*/ 56652 h 151586"/>
              <a:gd name="connsiteX22" fmla="*/ 1414539 w 1494235"/>
              <a:gd name="connsiteY22" fmla="*/ 147675 h 151586"/>
              <a:gd name="connsiteX23" fmla="*/ 1404072 w 1494235"/>
              <a:gd name="connsiteY23" fmla="*/ 147675 h 151586"/>
              <a:gd name="connsiteX24" fmla="*/ 1452603 w 1494235"/>
              <a:gd name="connsiteY24" fmla="*/ 45037 h 151586"/>
              <a:gd name="connsiteX25" fmla="*/ 1244918 w 1494235"/>
              <a:gd name="connsiteY25" fmla="*/ 35318 h 151586"/>
              <a:gd name="connsiteX26" fmla="*/ 1260620 w 1494235"/>
              <a:gd name="connsiteY26" fmla="*/ 54045 h 151586"/>
              <a:gd name="connsiteX27" fmla="*/ 1295828 w 1494235"/>
              <a:gd name="connsiteY27" fmla="*/ 147675 h 151586"/>
              <a:gd name="connsiteX28" fmla="*/ 1274180 w 1494235"/>
              <a:gd name="connsiteY28" fmla="*/ 147675 h 151586"/>
              <a:gd name="connsiteX29" fmla="*/ 1229931 w 1494235"/>
              <a:gd name="connsiteY29" fmla="*/ 50726 h 151586"/>
              <a:gd name="connsiteX30" fmla="*/ 1244918 w 1494235"/>
              <a:gd name="connsiteY30" fmla="*/ 35318 h 151586"/>
              <a:gd name="connsiteX31" fmla="*/ 648509 w 1494235"/>
              <a:gd name="connsiteY31" fmla="*/ 31289 h 151586"/>
              <a:gd name="connsiteX32" fmla="*/ 648509 w 1494235"/>
              <a:gd name="connsiteY32" fmla="*/ 120179 h 151586"/>
              <a:gd name="connsiteX33" fmla="*/ 670158 w 1494235"/>
              <a:gd name="connsiteY33" fmla="*/ 120179 h 151586"/>
              <a:gd name="connsiteX34" fmla="*/ 688476 w 1494235"/>
              <a:gd name="connsiteY34" fmla="*/ 117334 h 151586"/>
              <a:gd name="connsiteX35" fmla="*/ 710838 w 1494235"/>
              <a:gd name="connsiteY35" fmla="*/ 95052 h 151586"/>
              <a:gd name="connsiteX36" fmla="*/ 710838 w 1494235"/>
              <a:gd name="connsiteY36" fmla="*/ 55704 h 151586"/>
              <a:gd name="connsiteX37" fmla="*/ 688476 w 1494235"/>
              <a:gd name="connsiteY37" fmla="*/ 33896 h 151586"/>
              <a:gd name="connsiteX38" fmla="*/ 670158 w 1494235"/>
              <a:gd name="connsiteY38" fmla="*/ 31289 h 151586"/>
              <a:gd name="connsiteX39" fmla="*/ 648509 w 1494235"/>
              <a:gd name="connsiteY39" fmla="*/ 31289 h 151586"/>
              <a:gd name="connsiteX40" fmla="*/ 407757 w 1494235"/>
              <a:gd name="connsiteY40" fmla="*/ 31289 h 151586"/>
              <a:gd name="connsiteX41" fmla="*/ 407757 w 1494235"/>
              <a:gd name="connsiteY41" fmla="*/ 76326 h 151586"/>
              <a:gd name="connsiteX42" fmla="*/ 433687 w 1494235"/>
              <a:gd name="connsiteY42" fmla="*/ 76326 h 151586"/>
              <a:gd name="connsiteX43" fmla="*/ 453909 w 1494235"/>
              <a:gd name="connsiteY43" fmla="*/ 65423 h 151586"/>
              <a:gd name="connsiteX44" fmla="*/ 453909 w 1494235"/>
              <a:gd name="connsiteY44" fmla="*/ 41244 h 151586"/>
              <a:gd name="connsiteX45" fmla="*/ 445820 w 1494235"/>
              <a:gd name="connsiteY45" fmla="*/ 33185 h 151586"/>
              <a:gd name="connsiteX46" fmla="*/ 433687 w 1494235"/>
              <a:gd name="connsiteY46" fmla="*/ 31289 h 151586"/>
              <a:gd name="connsiteX47" fmla="*/ 407757 w 1494235"/>
              <a:gd name="connsiteY47" fmla="*/ 31289 h 151586"/>
              <a:gd name="connsiteX48" fmla="*/ 281909 w 1494235"/>
              <a:gd name="connsiteY48" fmla="*/ 29393 h 151586"/>
              <a:gd name="connsiteX49" fmla="*/ 238849 w 1494235"/>
              <a:gd name="connsiteY49" fmla="*/ 75852 h 151586"/>
              <a:gd name="connsiteX50" fmla="*/ 281909 w 1494235"/>
              <a:gd name="connsiteY50" fmla="*/ 122312 h 151586"/>
              <a:gd name="connsiteX51" fmla="*/ 325206 w 1494235"/>
              <a:gd name="connsiteY51" fmla="*/ 75852 h 151586"/>
              <a:gd name="connsiteX52" fmla="*/ 281909 w 1494235"/>
              <a:gd name="connsiteY52" fmla="*/ 29393 h 151586"/>
              <a:gd name="connsiteX53" fmla="*/ 1049842 w 1494235"/>
              <a:gd name="connsiteY53" fmla="*/ 4266 h 151586"/>
              <a:gd name="connsiteX54" fmla="*/ 1129776 w 1494235"/>
              <a:gd name="connsiteY54" fmla="*/ 4266 h 151586"/>
              <a:gd name="connsiteX55" fmla="*/ 1129776 w 1494235"/>
              <a:gd name="connsiteY55" fmla="*/ 14696 h 151586"/>
              <a:gd name="connsiteX56" fmla="*/ 1061499 w 1494235"/>
              <a:gd name="connsiteY56" fmla="*/ 14696 h 151586"/>
              <a:gd name="connsiteX57" fmla="*/ 1061499 w 1494235"/>
              <a:gd name="connsiteY57" fmla="*/ 68978 h 151586"/>
              <a:gd name="connsiteX58" fmla="*/ 1125018 w 1494235"/>
              <a:gd name="connsiteY58" fmla="*/ 68978 h 151586"/>
              <a:gd name="connsiteX59" fmla="*/ 1125018 w 1494235"/>
              <a:gd name="connsiteY59" fmla="*/ 79408 h 151586"/>
              <a:gd name="connsiteX60" fmla="*/ 1061499 w 1494235"/>
              <a:gd name="connsiteY60" fmla="*/ 79408 h 151586"/>
              <a:gd name="connsiteX61" fmla="*/ 1061499 w 1494235"/>
              <a:gd name="connsiteY61" fmla="*/ 137245 h 151586"/>
              <a:gd name="connsiteX62" fmla="*/ 1132155 w 1494235"/>
              <a:gd name="connsiteY62" fmla="*/ 137245 h 151586"/>
              <a:gd name="connsiteX63" fmla="*/ 1132155 w 1494235"/>
              <a:gd name="connsiteY63" fmla="*/ 147675 h 151586"/>
              <a:gd name="connsiteX64" fmla="*/ 1049842 w 1494235"/>
              <a:gd name="connsiteY64" fmla="*/ 147675 h 151586"/>
              <a:gd name="connsiteX65" fmla="*/ 1049842 w 1494235"/>
              <a:gd name="connsiteY65" fmla="*/ 4266 h 151586"/>
              <a:gd name="connsiteX66" fmla="*/ 904011 w 1494235"/>
              <a:gd name="connsiteY66" fmla="*/ 4266 h 151586"/>
              <a:gd name="connsiteX67" fmla="*/ 924946 w 1494235"/>
              <a:gd name="connsiteY67" fmla="*/ 4266 h 151586"/>
              <a:gd name="connsiteX68" fmla="*/ 1008448 w 1494235"/>
              <a:gd name="connsiteY68" fmla="*/ 137245 h 151586"/>
              <a:gd name="connsiteX69" fmla="*/ 1010827 w 1494235"/>
              <a:gd name="connsiteY69" fmla="*/ 137245 h 151586"/>
              <a:gd name="connsiteX70" fmla="*/ 1010827 w 1494235"/>
              <a:gd name="connsiteY70" fmla="*/ 4266 h 151586"/>
              <a:gd name="connsiteX71" fmla="*/ 1022484 w 1494235"/>
              <a:gd name="connsiteY71" fmla="*/ 4266 h 151586"/>
              <a:gd name="connsiteX72" fmla="*/ 1022484 w 1494235"/>
              <a:gd name="connsiteY72" fmla="*/ 147675 h 151586"/>
              <a:gd name="connsiteX73" fmla="*/ 1001787 w 1494235"/>
              <a:gd name="connsiteY73" fmla="*/ 147675 h 151586"/>
              <a:gd name="connsiteX74" fmla="*/ 918523 w 1494235"/>
              <a:gd name="connsiteY74" fmla="*/ 14696 h 151586"/>
              <a:gd name="connsiteX75" fmla="*/ 915668 w 1494235"/>
              <a:gd name="connsiteY75" fmla="*/ 14696 h 151586"/>
              <a:gd name="connsiteX76" fmla="*/ 915668 w 1494235"/>
              <a:gd name="connsiteY76" fmla="*/ 147675 h 151586"/>
              <a:gd name="connsiteX77" fmla="*/ 904011 w 1494235"/>
              <a:gd name="connsiteY77" fmla="*/ 147675 h 151586"/>
              <a:gd name="connsiteX78" fmla="*/ 904011 w 1494235"/>
              <a:gd name="connsiteY78" fmla="*/ 4266 h 151586"/>
              <a:gd name="connsiteX79" fmla="*/ 860714 w 1494235"/>
              <a:gd name="connsiteY79" fmla="*/ 4266 h 151586"/>
              <a:gd name="connsiteX80" fmla="*/ 872371 w 1494235"/>
              <a:gd name="connsiteY80" fmla="*/ 4266 h 151586"/>
              <a:gd name="connsiteX81" fmla="*/ 872371 w 1494235"/>
              <a:gd name="connsiteY81" fmla="*/ 147675 h 151586"/>
              <a:gd name="connsiteX82" fmla="*/ 860714 w 1494235"/>
              <a:gd name="connsiteY82" fmla="*/ 147675 h 151586"/>
              <a:gd name="connsiteX83" fmla="*/ 769837 w 1494235"/>
              <a:gd name="connsiteY83" fmla="*/ 4266 h 151586"/>
              <a:gd name="connsiteX84" fmla="*/ 781494 w 1494235"/>
              <a:gd name="connsiteY84" fmla="*/ 4266 h 151586"/>
              <a:gd name="connsiteX85" fmla="*/ 781494 w 1494235"/>
              <a:gd name="connsiteY85" fmla="*/ 137245 h 151586"/>
              <a:gd name="connsiteX86" fmla="*/ 847154 w 1494235"/>
              <a:gd name="connsiteY86" fmla="*/ 137245 h 151586"/>
              <a:gd name="connsiteX87" fmla="*/ 847154 w 1494235"/>
              <a:gd name="connsiteY87" fmla="*/ 147675 h 151586"/>
              <a:gd name="connsiteX88" fmla="*/ 769837 w 1494235"/>
              <a:gd name="connsiteY88" fmla="*/ 147675 h 151586"/>
              <a:gd name="connsiteX89" fmla="*/ 769837 w 1494235"/>
              <a:gd name="connsiteY89" fmla="*/ 4266 h 151586"/>
              <a:gd name="connsiteX90" fmla="*/ 513859 w 1494235"/>
              <a:gd name="connsiteY90" fmla="*/ 4266 h 151586"/>
              <a:gd name="connsiteX91" fmla="*/ 546213 w 1494235"/>
              <a:gd name="connsiteY91" fmla="*/ 4266 h 151586"/>
              <a:gd name="connsiteX92" fmla="*/ 546213 w 1494235"/>
              <a:gd name="connsiteY92" fmla="*/ 119468 h 151586"/>
              <a:gd name="connsiteX93" fmla="*/ 602595 w 1494235"/>
              <a:gd name="connsiteY93" fmla="*/ 119468 h 151586"/>
              <a:gd name="connsiteX94" fmla="*/ 602595 w 1494235"/>
              <a:gd name="connsiteY94" fmla="*/ 147675 h 151586"/>
              <a:gd name="connsiteX95" fmla="*/ 513859 w 1494235"/>
              <a:gd name="connsiteY95" fmla="*/ 147675 h 151586"/>
              <a:gd name="connsiteX96" fmla="*/ 513859 w 1494235"/>
              <a:gd name="connsiteY96" fmla="*/ 4266 h 151586"/>
              <a:gd name="connsiteX97" fmla="*/ 0 w 1494235"/>
              <a:gd name="connsiteY97" fmla="*/ 4266 h 151586"/>
              <a:gd name="connsiteX98" fmla="*/ 33068 w 1494235"/>
              <a:gd name="connsiteY98" fmla="*/ 4266 h 151586"/>
              <a:gd name="connsiteX99" fmla="*/ 62091 w 1494235"/>
              <a:gd name="connsiteY99" fmla="*/ 119468 h 151586"/>
              <a:gd name="connsiteX100" fmla="*/ 65184 w 1494235"/>
              <a:gd name="connsiteY100" fmla="*/ 119468 h 151586"/>
              <a:gd name="connsiteX101" fmla="*/ 86357 w 1494235"/>
              <a:gd name="connsiteY101" fmla="*/ 8059 h 151586"/>
              <a:gd name="connsiteX102" fmla="*/ 120138 w 1494235"/>
              <a:gd name="connsiteY102" fmla="*/ 8059 h 151586"/>
              <a:gd name="connsiteX103" fmla="*/ 143690 w 1494235"/>
              <a:gd name="connsiteY103" fmla="*/ 119468 h 151586"/>
              <a:gd name="connsiteX104" fmla="*/ 146069 w 1494235"/>
              <a:gd name="connsiteY104" fmla="*/ 119468 h 151586"/>
              <a:gd name="connsiteX105" fmla="*/ 171048 w 1494235"/>
              <a:gd name="connsiteY105" fmla="*/ 4266 h 151586"/>
              <a:gd name="connsiteX106" fmla="*/ 204354 w 1494235"/>
              <a:gd name="connsiteY106" fmla="*/ 4266 h 151586"/>
              <a:gd name="connsiteX107" fmla="*/ 172714 w 1494235"/>
              <a:gd name="connsiteY107" fmla="*/ 147675 h 151586"/>
              <a:gd name="connsiteX108" fmla="*/ 122279 w 1494235"/>
              <a:gd name="connsiteY108" fmla="*/ 147675 h 151586"/>
              <a:gd name="connsiteX109" fmla="*/ 103010 w 1494235"/>
              <a:gd name="connsiteY109" fmla="*/ 60208 h 151586"/>
              <a:gd name="connsiteX110" fmla="*/ 85167 w 1494235"/>
              <a:gd name="connsiteY110" fmla="*/ 147675 h 151586"/>
              <a:gd name="connsiteX111" fmla="*/ 35685 w 1494235"/>
              <a:gd name="connsiteY111" fmla="*/ 147675 h 151586"/>
              <a:gd name="connsiteX112" fmla="*/ 0 w 1494235"/>
              <a:gd name="connsiteY112" fmla="*/ 4266 h 151586"/>
              <a:gd name="connsiteX113" fmla="*/ 616155 w 1494235"/>
              <a:gd name="connsiteY113" fmla="*/ 3081 h 151586"/>
              <a:gd name="connsiteX114" fmla="*/ 669444 w 1494235"/>
              <a:gd name="connsiteY114" fmla="*/ 3081 h 151586"/>
              <a:gd name="connsiteX115" fmla="*/ 728205 w 1494235"/>
              <a:gd name="connsiteY115" fmla="*/ 24178 h 151586"/>
              <a:gd name="connsiteX116" fmla="*/ 747712 w 1494235"/>
              <a:gd name="connsiteY116" fmla="*/ 73482 h 151586"/>
              <a:gd name="connsiteX117" fmla="*/ 742716 w 1494235"/>
              <a:gd name="connsiteY117" fmla="*/ 103349 h 151586"/>
              <a:gd name="connsiteX118" fmla="*/ 703701 w 1494235"/>
              <a:gd name="connsiteY118" fmla="*/ 142460 h 151586"/>
              <a:gd name="connsiteX119" fmla="*/ 669444 w 1494235"/>
              <a:gd name="connsiteY119" fmla="*/ 148386 h 151586"/>
              <a:gd name="connsiteX120" fmla="*/ 616155 w 1494235"/>
              <a:gd name="connsiteY120" fmla="*/ 148386 h 151586"/>
              <a:gd name="connsiteX121" fmla="*/ 616155 w 1494235"/>
              <a:gd name="connsiteY121" fmla="*/ 3081 h 151586"/>
              <a:gd name="connsiteX122" fmla="*/ 375403 w 1494235"/>
              <a:gd name="connsiteY122" fmla="*/ 3081 h 151586"/>
              <a:gd name="connsiteX123" fmla="*/ 432022 w 1494235"/>
              <a:gd name="connsiteY123" fmla="*/ 3081 h 151586"/>
              <a:gd name="connsiteX124" fmla="*/ 483408 w 1494235"/>
              <a:gd name="connsiteY124" fmla="*/ 24652 h 151586"/>
              <a:gd name="connsiteX125" fmla="*/ 490545 w 1494235"/>
              <a:gd name="connsiteY125" fmla="*/ 51200 h 151586"/>
              <a:gd name="connsiteX126" fmla="*/ 483408 w 1494235"/>
              <a:gd name="connsiteY126" fmla="*/ 80830 h 151586"/>
              <a:gd name="connsiteX127" fmla="*/ 463425 w 1494235"/>
              <a:gd name="connsiteY127" fmla="*/ 96238 h 151586"/>
              <a:gd name="connsiteX128" fmla="*/ 500299 w 1494235"/>
              <a:gd name="connsiteY128" fmla="*/ 147675 h 151586"/>
              <a:gd name="connsiteX129" fmla="*/ 462711 w 1494235"/>
              <a:gd name="connsiteY129" fmla="*/ 147675 h 151586"/>
              <a:gd name="connsiteX130" fmla="*/ 432260 w 1494235"/>
              <a:gd name="connsiteY130" fmla="*/ 103349 h 151586"/>
              <a:gd name="connsiteX131" fmla="*/ 407757 w 1494235"/>
              <a:gd name="connsiteY131" fmla="*/ 103349 h 151586"/>
              <a:gd name="connsiteX132" fmla="*/ 407757 w 1494235"/>
              <a:gd name="connsiteY132" fmla="*/ 147675 h 151586"/>
              <a:gd name="connsiteX133" fmla="*/ 375403 w 1494235"/>
              <a:gd name="connsiteY133" fmla="*/ 147675 h 151586"/>
              <a:gd name="connsiteX134" fmla="*/ 375403 w 1494235"/>
              <a:gd name="connsiteY134" fmla="*/ 3081 h 151586"/>
              <a:gd name="connsiteX135" fmla="*/ 1320570 w 1494235"/>
              <a:gd name="connsiteY135" fmla="*/ 237 h 151586"/>
              <a:gd name="connsiteX136" fmla="*/ 1325804 w 1494235"/>
              <a:gd name="connsiteY136" fmla="*/ 6874 h 151586"/>
              <a:gd name="connsiteX137" fmla="*/ 1352210 w 1494235"/>
              <a:gd name="connsiteY137" fmla="*/ 53808 h 151586"/>
              <a:gd name="connsiteX138" fmla="*/ 1385278 w 1494235"/>
              <a:gd name="connsiteY138" fmla="*/ 4266 h 151586"/>
              <a:gd name="connsiteX139" fmla="*/ 1395983 w 1494235"/>
              <a:gd name="connsiteY139" fmla="*/ 7822 h 151586"/>
              <a:gd name="connsiteX140" fmla="*/ 1357444 w 1494235"/>
              <a:gd name="connsiteY140" fmla="*/ 67082 h 151586"/>
              <a:gd name="connsiteX141" fmla="*/ 1371004 w 1494235"/>
              <a:gd name="connsiteY141" fmla="*/ 115201 h 151586"/>
              <a:gd name="connsiteX142" fmla="*/ 1418584 w 1494235"/>
              <a:gd name="connsiteY142" fmla="*/ 25126 h 151586"/>
              <a:gd name="connsiteX143" fmla="*/ 1422628 w 1494235"/>
              <a:gd name="connsiteY143" fmla="*/ 20859 h 151586"/>
              <a:gd name="connsiteX144" fmla="*/ 1431192 w 1494235"/>
              <a:gd name="connsiteY144" fmla="*/ 26548 h 151586"/>
              <a:gd name="connsiteX145" fmla="*/ 1426196 w 1494235"/>
              <a:gd name="connsiteY145" fmla="*/ 32000 h 151586"/>
              <a:gd name="connsiteX146" fmla="*/ 1375524 w 1494235"/>
              <a:gd name="connsiteY146" fmla="*/ 147675 h 151586"/>
              <a:gd name="connsiteX147" fmla="*/ 1353875 w 1494235"/>
              <a:gd name="connsiteY147" fmla="*/ 147675 h 151586"/>
              <a:gd name="connsiteX148" fmla="*/ 1345311 w 1494235"/>
              <a:gd name="connsiteY148" fmla="*/ 100267 h 151586"/>
              <a:gd name="connsiteX149" fmla="*/ 1336509 w 1494235"/>
              <a:gd name="connsiteY149" fmla="*/ 147675 h 151586"/>
              <a:gd name="connsiteX150" fmla="*/ 1314147 w 1494235"/>
              <a:gd name="connsiteY150" fmla="*/ 147675 h 151586"/>
              <a:gd name="connsiteX151" fmla="*/ 1259906 w 1494235"/>
              <a:gd name="connsiteY151" fmla="*/ 23941 h 151586"/>
              <a:gd name="connsiteX152" fmla="*/ 1278938 w 1494235"/>
              <a:gd name="connsiteY152" fmla="*/ 13037 h 151586"/>
              <a:gd name="connsiteX153" fmla="*/ 1293212 w 1494235"/>
              <a:gd name="connsiteY153" fmla="*/ 30578 h 151586"/>
              <a:gd name="connsiteX154" fmla="*/ 1330799 w 1494235"/>
              <a:gd name="connsiteY154" fmla="*/ 116623 h 151586"/>
              <a:gd name="connsiteX155" fmla="*/ 1340077 w 1494235"/>
              <a:gd name="connsiteY155" fmla="*/ 82726 h 151586"/>
              <a:gd name="connsiteX156" fmla="*/ 1297494 w 1494235"/>
              <a:gd name="connsiteY156" fmla="*/ 5689 h 151586"/>
              <a:gd name="connsiteX157" fmla="*/ 1320570 w 1494235"/>
              <a:gd name="connsiteY157" fmla="*/ 237 h 151586"/>
              <a:gd name="connsiteX158" fmla="*/ 281790 w 1494235"/>
              <a:gd name="connsiteY158" fmla="*/ 0 h 151586"/>
              <a:gd name="connsiteX159" fmla="*/ 315214 w 1494235"/>
              <a:gd name="connsiteY159" fmla="*/ 6400 h 151586"/>
              <a:gd name="connsiteX160" fmla="*/ 339242 w 1494235"/>
              <a:gd name="connsiteY160" fmla="*/ 23229 h 151586"/>
              <a:gd name="connsiteX161" fmla="*/ 358750 w 1494235"/>
              <a:gd name="connsiteY161" fmla="*/ 77749 h 151586"/>
              <a:gd name="connsiteX162" fmla="*/ 315928 w 1494235"/>
              <a:gd name="connsiteY162" fmla="*/ 144831 h 151586"/>
              <a:gd name="connsiteX163" fmla="*/ 247889 w 1494235"/>
              <a:gd name="connsiteY163" fmla="*/ 144831 h 151586"/>
              <a:gd name="connsiteX164" fmla="*/ 205068 w 1494235"/>
              <a:gd name="connsiteY164" fmla="*/ 77749 h 151586"/>
              <a:gd name="connsiteX165" fmla="*/ 209826 w 1494235"/>
              <a:gd name="connsiteY165" fmla="*/ 46933 h 151586"/>
              <a:gd name="connsiteX166" fmla="*/ 248365 w 1494235"/>
              <a:gd name="connsiteY166" fmla="*/ 6400 h 151586"/>
              <a:gd name="connsiteX167" fmla="*/ 281790 w 1494235"/>
              <a:gd name="connsiteY167" fmla="*/ 0 h 151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</a:cxnLst>
            <a:rect l="l" t="t" r="r" b="b"/>
            <a:pathLst>
              <a:path w="1494235" h="151586">
                <a:moveTo>
                  <a:pt x="1492094" y="123497"/>
                </a:moveTo>
                <a:cubicBezTo>
                  <a:pt x="1493521" y="131319"/>
                  <a:pt x="1494235" y="139379"/>
                  <a:pt x="1494235" y="147675"/>
                </a:cubicBezTo>
                <a:cubicBezTo>
                  <a:pt x="1494235" y="147675"/>
                  <a:pt x="1494235" y="147675"/>
                  <a:pt x="1482816" y="147675"/>
                </a:cubicBezTo>
                <a:cubicBezTo>
                  <a:pt x="1485195" y="138905"/>
                  <a:pt x="1488288" y="130845"/>
                  <a:pt x="1492094" y="123497"/>
                </a:cubicBezTo>
                <a:close/>
                <a:moveTo>
                  <a:pt x="1199480" y="106904"/>
                </a:moveTo>
                <a:cubicBezTo>
                  <a:pt x="1207093" y="118993"/>
                  <a:pt x="1212564" y="132742"/>
                  <a:pt x="1215657" y="147675"/>
                </a:cubicBezTo>
                <a:cubicBezTo>
                  <a:pt x="1215657" y="147675"/>
                  <a:pt x="1215657" y="147675"/>
                  <a:pt x="1193770" y="147675"/>
                </a:cubicBezTo>
                <a:cubicBezTo>
                  <a:pt x="1193770" y="133453"/>
                  <a:pt x="1195911" y="119942"/>
                  <a:pt x="1199480" y="106904"/>
                </a:cubicBezTo>
                <a:close/>
                <a:moveTo>
                  <a:pt x="1475679" y="77274"/>
                </a:moveTo>
                <a:cubicBezTo>
                  <a:pt x="1477582" y="80593"/>
                  <a:pt x="1479248" y="83912"/>
                  <a:pt x="1480675" y="87467"/>
                </a:cubicBezTo>
                <a:cubicBezTo>
                  <a:pt x="1469970" y="100978"/>
                  <a:pt x="1458788" y="120653"/>
                  <a:pt x="1453792" y="147675"/>
                </a:cubicBezTo>
                <a:cubicBezTo>
                  <a:pt x="1453792" y="147675"/>
                  <a:pt x="1453792" y="147675"/>
                  <a:pt x="1443325" y="147675"/>
                </a:cubicBezTo>
                <a:cubicBezTo>
                  <a:pt x="1448321" y="118282"/>
                  <a:pt x="1460691" y="94578"/>
                  <a:pt x="1475679" y="77274"/>
                </a:cubicBezTo>
                <a:close/>
                <a:moveTo>
                  <a:pt x="1218512" y="65660"/>
                </a:moveTo>
                <a:cubicBezTo>
                  <a:pt x="1221842" y="69452"/>
                  <a:pt x="1225173" y="73245"/>
                  <a:pt x="1228266" y="77512"/>
                </a:cubicBezTo>
                <a:cubicBezTo>
                  <a:pt x="1242301" y="97186"/>
                  <a:pt x="1251817" y="121364"/>
                  <a:pt x="1255862" y="147675"/>
                </a:cubicBezTo>
                <a:cubicBezTo>
                  <a:pt x="1255862" y="147675"/>
                  <a:pt x="1255862" y="147675"/>
                  <a:pt x="1234213" y="147675"/>
                </a:cubicBezTo>
                <a:cubicBezTo>
                  <a:pt x="1229931" y="123260"/>
                  <a:pt x="1220415" y="101690"/>
                  <a:pt x="1207331" y="85571"/>
                </a:cubicBezTo>
                <a:cubicBezTo>
                  <a:pt x="1210661" y="78697"/>
                  <a:pt x="1214230" y="72060"/>
                  <a:pt x="1218512" y="65660"/>
                </a:cubicBezTo>
                <a:close/>
                <a:moveTo>
                  <a:pt x="1452603" y="45037"/>
                </a:moveTo>
                <a:cubicBezTo>
                  <a:pt x="1454982" y="47645"/>
                  <a:pt x="1457361" y="50252"/>
                  <a:pt x="1459502" y="52859"/>
                </a:cubicBezTo>
                <a:cubicBezTo>
                  <a:pt x="1458313" y="54045"/>
                  <a:pt x="1457123" y="55230"/>
                  <a:pt x="1456171" y="56652"/>
                </a:cubicBezTo>
                <a:cubicBezTo>
                  <a:pt x="1439757" y="74667"/>
                  <a:pt x="1420725" y="104297"/>
                  <a:pt x="1414539" y="147675"/>
                </a:cubicBezTo>
                <a:cubicBezTo>
                  <a:pt x="1414539" y="147675"/>
                  <a:pt x="1414539" y="147675"/>
                  <a:pt x="1404072" y="147675"/>
                </a:cubicBezTo>
                <a:cubicBezTo>
                  <a:pt x="1410257" y="102875"/>
                  <a:pt x="1429527" y="68741"/>
                  <a:pt x="1452603" y="45037"/>
                </a:cubicBezTo>
                <a:close/>
                <a:moveTo>
                  <a:pt x="1244918" y="35318"/>
                </a:moveTo>
                <a:cubicBezTo>
                  <a:pt x="1250390" y="41007"/>
                  <a:pt x="1255862" y="47170"/>
                  <a:pt x="1260620" y="54045"/>
                </a:cubicBezTo>
                <a:cubicBezTo>
                  <a:pt x="1279414" y="79882"/>
                  <a:pt x="1291546" y="112356"/>
                  <a:pt x="1295828" y="147675"/>
                </a:cubicBezTo>
                <a:cubicBezTo>
                  <a:pt x="1274180" y="147675"/>
                  <a:pt x="1274180" y="147675"/>
                  <a:pt x="1274180" y="147675"/>
                </a:cubicBezTo>
                <a:cubicBezTo>
                  <a:pt x="1268708" y="107616"/>
                  <a:pt x="1252531" y="73245"/>
                  <a:pt x="1229931" y="50726"/>
                </a:cubicBezTo>
                <a:cubicBezTo>
                  <a:pt x="1234451" y="45274"/>
                  <a:pt x="1239447" y="40059"/>
                  <a:pt x="1244918" y="35318"/>
                </a:cubicBezTo>
                <a:close/>
                <a:moveTo>
                  <a:pt x="648509" y="31289"/>
                </a:moveTo>
                <a:cubicBezTo>
                  <a:pt x="648509" y="120179"/>
                  <a:pt x="648509" y="120179"/>
                  <a:pt x="648509" y="120179"/>
                </a:cubicBezTo>
                <a:cubicBezTo>
                  <a:pt x="670158" y="120179"/>
                  <a:pt x="670158" y="120179"/>
                  <a:pt x="670158" y="120179"/>
                </a:cubicBezTo>
                <a:cubicBezTo>
                  <a:pt x="677057" y="120179"/>
                  <a:pt x="683242" y="119230"/>
                  <a:pt x="688476" y="117334"/>
                </a:cubicBezTo>
                <a:cubicBezTo>
                  <a:pt x="699181" y="113304"/>
                  <a:pt x="706794" y="105719"/>
                  <a:pt x="710838" y="95052"/>
                </a:cubicBezTo>
                <a:cubicBezTo>
                  <a:pt x="715120" y="83675"/>
                  <a:pt x="714882" y="66845"/>
                  <a:pt x="710838" y="55704"/>
                </a:cubicBezTo>
                <a:cubicBezTo>
                  <a:pt x="706794" y="45037"/>
                  <a:pt x="699181" y="37689"/>
                  <a:pt x="688476" y="33896"/>
                </a:cubicBezTo>
                <a:cubicBezTo>
                  <a:pt x="683242" y="32237"/>
                  <a:pt x="677057" y="31289"/>
                  <a:pt x="670158" y="31289"/>
                </a:cubicBezTo>
                <a:cubicBezTo>
                  <a:pt x="648509" y="31289"/>
                  <a:pt x="648509" y="31289"/>
                  <a:pt x="648509" y="31289"/>
                </a:cubicBezTo>
                <a:close/>
                <a:moveTo>
                  <a:pt x="407757" y="31289"/>
                </a:moveTo>
                <a:cubicBezTo>
                  <a:pt x="407757" y="76326"/>
                  <a:pt x="407757" y="76326"/>
                  <a:pt x="407757" y="76326"/>
                </a:cubicBezTo>
                <a:cubicBezTo>
                  <a:pt x="433687" y="76326"/>
                  <a:pt x="433687" y="76326"/>
                  <a:pt x="433687" y="76326"/>
                </a:cubicBezTo>
                <a:cubicBezTo>
                  <a:pt x="442490" y="76326"/>
                  <a:pt x="449627" y="72771"/>
                  <a:pt x="453909" y="65423"/>
                </a:cubicBezTo>
                <a:cubicBezTo>
                  <a:pt x="457953" y="58785"/>
                  <a:pt x="457715" y="47882"/>
                  <a:pt x="453909" y="41244"/>
                </a:cubicBezTo>
                <a:cubicBezTo>
                  <a:pt x="452006" y="37689"/>
                  <a:pt x="449151" y="35081"/>
                  <a:pt x="445820" y="33185"/>
                </a:cubicBezTo>
                <a:cubicBezTo>
                  <a:pt x="442490" y="31289"/>
                  <a:pt x="438207" y="31289"/>
                  <a:pt x="433687" y="31289"/>
                </a:cubicBezTo>
                <a:cubicBezTo>
                  <a:pt x="407757" y="31289"/>
                  <a:pt x="407757" y="31289"/>
                  <a:pt x="407757" y="31289"/>
                </a:cubicBezTo>
                <a:close/>
                <a:moveTo>
                  <a:pt x="281909" y="29393"/>
                </a:moveTo>
                <a:cubicBezTo>
                  <a:pt x="253599" y="29393"/>
                  <a:pt x="238849" y="50015"/>
                  <a:pt x="238849" y="75852"/>
                </a:cubicBezTo>
                <a:cubicBezTo>
                  <a:pt x="238849" y="100741"/>
                  <a:pt x="254551" y="122312"/>
                  <a:pt x="281909" y="122312"/>
                </a:cubicBezTo>
                <a:cubicBezTo>
                  <a:pt x="309029" y="122312"/>
                  <a:pt x="325206" y="100978"/>
                  <a:pt x="325206" y="75852"/>
                </a:cubicBezTo>
                <a:cubicBezTo>
                  <a:pt x="325206" y="45985"/>
                  <a:pt x="305936" y="29393"/>
                  <a:pt x="281909" y="29393"/>
                </a:cubicBezTo>
                <a:close/>
                <a:moveTo>
                  <a:pt x="1049842" y="4266"/>
                </a:moveTo>
                <a:cubicBezTo>
                  <a:pt x="1049842" y="4266"/>
                  <a:pt x="1049842" y="4266"/>
                  <a:pt x="1129776" y="4266"/>
                </a:cubicBezTo>
                <a:cubicBezTo>
                  <a:pt x="1129776" y="4266"/>
                  <a:pt x="1129776" y="4266"/>
                  <a:pt x="1129776" y="14696"/>
                </a:cubicBezTo>
                <a:cubicBezTo>
                  <a:pt x="1129776" y="14696"/>
                  <a:pt x="1129776" y="14696"/>
                  <a:pt x="1061499" y="14696"/>
                </a:cubicBezTo>
                <a:cubicBezTo>
                  <a:pt x="1061499" y="14696"/>
                  <a:pt x="1061499" y="14696"/>
                  <a:pt x="1061499" y="68978"/>
                </a:cubicBezTo>
                <a:cubicBezTo>
                  <a:pt x="1061499" y="68978"/>
                  <a:pt x="1061499" y="68978"/>
                  <a:pt x="1125018" y="68978"/>
                </a:cubicBezTo>
                <a:cubicBezTo>
                  <a:pt x="1125018" y="68978"/>
                  <a:pt x="1125018" y="68978"/>
                  <a:pt x="1125018" y="79408"/>
                </a:cubicBezTo>
                <a:cubicBezTo>
                  <a:pt x="1125018" y="79408"/>
                  <a:pt x="1125018" y="79408"/>
                  <a:pt x="1061499" y="79408"/>
                </a:cubicBezTo>
                <a:lnTo>
                  <a:pt x="1061499" y="137245"/>
                </a:lnTo>
                <a:cubicBezTo>
                  <a:pt x="1061499" y="137245"/>
                  <a:pt x="1061499" y="137245"/>
                  <a:pt x="1132155" y="137245"/>
                </a:cubicBezTo>
                <a:cubicBezTo>
                  <a:pt x="1132155" y="137245"/>
                  <a:pt x="1132155" y="137245"/>
                  <a:pt x="1132155" y="147675"/>
                </a:cubicBezTo>
                <a:cubicBezTo>
                  <a:pt x="1132155" y="147675"/>
                  <a:pt x="1132155" y="147675"/>
                  <a:pt x="1049842" y="147675"/>
                </a:cubicBezTo>
                <a:cubicBezTo>
                  <a:pt x="1049842" y="147675"/>
                  <a:pt x="1049842" y="147675"/>
                  <a:pt x="1049842" y="4266"/>
                </a:cubicBezTo>
                <a:close/>
                <a:moveTo>
                  <a:pt x="904011" y="4266"/>
                </a:moveTo>
                <a:cubicBezTo>
                  <a:pt x="904011" y="4266"/>
                  <a:pt x="904011" y="4266"/>
                  <a:pt x="924946" y="4266"/>
                </a:cubicBezTo>
                <a:cubicBezTo>
                  <a:pt x="924946" y="4266"/>
                  <a:pt x="924946" y="4266"/>
                  <a:pt x="1008448" y="137245"/>
                </a:cubicBezTo>
                <a:cubicBezTo>
                  <a:pt x="1008448" y="137245"/>
                  <a:pt x="1008448" y="137245"/>
                  <a:pt x="1010827" y="137245"/>
                </a:cubicBezTo>
                <a:lnTo>
                  <a:pt x="1010827" y="4266"/>
                </a:lnTo>
                <a:cubicBezTo>
                  <a:pt x="1010827" y="4266"/>
                  <a:pt x="1010827" y="4266"/>
                  <a:pt x="1022484" y="4266"/>
                </a:cubicBezTo>
                <a:cubicBezTo>
                  <a:pt x="1022484" y="4266"/>
                  <a:pt x="1022484" y="4266"/>
                  <a:pt x="1022484" y="147675"/>
                </a:cubicBezTo>
                <a:cubicBezTo>
                  <a:pt x="1022484" y="147675"/>
                  <a:pt x="1022484" y="147675"/>
                  <a:pt x="1001787" y="147675"/>
                </a:cubicBezTo>
                <a:cubicBezTo>
                  <a:pt x="1001787" y="147675"/>
                  <a:pt x="1001787" y="147675"/>
                  <a:pt x="918523" y="14696"/>
                </a:cubicBezTo>
                <a:cubicBezTo>
                  <a:pt x="918523" y="14696"/>
                  <a:pt x="918523" y="14696"/>
                  <a:pt x="915668" y="14696"/>
                </a:cubicBezTo>
                <a:cubicBezTo>
                  <a:pt x="915668" y="14696"/>
                  <a:pt x="915668" y="14696"/>
                  <a:pt x="915668" y="147675"/>
                </a:cubicBezTo>
                <a:cubicBezTo>
                  <a:pt x="915668" y="147675"/>
                  <a:pt x="915668" y="147675"/>
                  <a:pt x="904011" y="147675"/>
                </a:cubicBezTo>
                <a:cubicBezTo>
                  <a:pt x="904011" y="147675"/>
                  <a:pt x="904011" y="147675"/>
                  <a:pt x="904011" y="4266"/>
                </a:cubicBezTo>
                <a:close/>
                <a:moveTo>
                  <a:pt x="860714" y="4266"/>
                </a:moveTo>
                <a:cubicBezTo>
                  <a:pt x="860714" y="4266"/>
                  <a:pt x="860714" y="4266"/>
                  <a:pt x="872371" y="4266"/>
                </a:cubicBezTo>
                <a:cubicBezTo>
                  <a:pt x="872371" y="4266"/>
                  <a:pt x="872371" y="4266"/>
                  <a:pt x="872371" y="147675"/>
                </a:cubicBezTo>
                <a:cubicBezTo>
                  <a:pt x="872371" y="147675"/>
                  <a:pt x="872371" y="147675"/>
                  <a:pt x="860714" y="147675"/>
                </a:cubicBezTo>
                <a:close/>
                <a:moveTo>
                  <a:pt x="769837" y="4266"/>
                </a:moveTo>
                <a:cubicBezTo>
                  <a:pt x="769837" y="4266"/>
                  <a:pt x="769837" y="4266"/>
                  <a:pt x="781494" y="4266"/>
                </a:cubicBezTo>
                <a:lnTo>
                  <a:pt x="781494" y="137245"/>
                </a:lnTo>
                <a:cubicBezTo>
                  <a:pt x="781494" y="137245"/>
                  <a:pt x="781494" y="137245"/>
                  <a:pt x="847154" y="137245"/>
                </a:cubicBezTo>
                <a:cubicBezTo>
                  <a:pt x="847154" y="137245"/>
                  <a:pt x="847154" y="137245"/>
                  <a:pt x="847154" y="147675"/>
                </a:cubicBezTo>
                <a:cubicBezTo>
                  <a:pt x="847154" y="147675"/>
                  <a:pt x="847154" y="147675"/>
                  <a:pt x="769837" y="147675"/>
                </a:cubicBezTo>
                <a:cubicBezTo>
                  <a:pt x="769837" y="147675"/>
                  <a:pt x="769837" y="147675"/>
                  <a:pt x="769837" y="4266"/>
                </a:cubicBezTo>
                <a:close/>
                <a:moveTo>
                  <a:pt x="513859" y="4266"/>
                </a:moveTo>
                <a:cubicBezTo>
                  <a:pt x="513859" y="4266"/>
                  <a:pt x="513859" y="4266"/>
                  <a:pt x="546213" y="4266"/>
                </a:cubicBezTo>
                <a:lnTo>
                  <a:pt x="546213" y="119468"/>
                </a:lnTo>
                <a:cubicBezTo>
                  <a:pt x="546213" y="119468"/>
                  <a:pt x="546213" y="119468"/>
                  <a:pt x="602595" y="119468"/>
                </a:cubicBezTo>
                <a:cubicBezTo>
                  <a:pt x="602595" y="119468"/>
                  <a:pt x="602595" y="119468"/>
                  <a:pt x="602595" y="147675"/>
                </a:cubicBezTo>
                <a:cubicBezTo>
                  <a:pt x="602595" y="147675"/>
                  <a:pt x="602595" y="147675"/>
                  <a:pt x="513859" y="147675"/>
                </a:cubicBezTo>
                <a:cubicBezTo>
                  <a:pt x="513859" y="147675"/>
                  <a:pt x="513859" y="147675"/>
                  <a:pt x="513859" y="4266"/>
                </a:cubicBezTo>
                <a:close/>
                <a:moveTo>
                  <a:pt x="0" y="4266"/>
                </a:moveTo>
                <a:cubicBezTo>
                  <a:pt x="0" y="4266"/>
                  <a:pt x="0" y="4266"/>
                  <a:pt x="33068" y="4266"/>
                </a:cubicBezTo>
                <a:cubicBezTo>
                  <a:pt x="33068" y="4266"/>
                  <a:pt x="33068" y="4266"/>
                  <a:pt x="62091" y="119468"/>
                </a:cubicBezTo>
                <a:cubicBezTo>
                  <a:pt x="62091" y="119468"/>
                  <a:pt x="62091" y="119468"/>
                  <a:pt x="65184" y="119468"/>
                </a:cubicBezTo>
                <a:cubicBezTo>
                  <a:pt x="65184" y="119468"/>
                  <a:pt x="65184" y="119468"/>
                  <a:pt x="86357" y="8059"/>
                </a:cubicBezTo>
                <a:cubicBezTo>
                  <a:pt x="86357" y="8059"/>
                  <a:pt x="86357" y="8059"/>
                  <a:pt x="120138" y="8059"/>
                </a:cubicBezTo>
                <a:cubicBezTo>
                  <a:pt x="120138" y="8059"/>
                  <a:pt x="120138" y="8059"/>
                  <a:pt x="143690" y="119468"/>
                </a:cubicBezTo>
                <a:cubicBezTo>
                  <a:pt x="143690" y="119468"/>
                  <a:pt x="143690" y="119468"/>
                  <a:pt x="146069" y="119468"/>
                </a:cubicBezTo>
                <a:lnTo>
                  <a:pt x="171048" y="4266"/>
                </a:lnTo>
                <a:cubicBezTo>
                  <a:pt x="171048" y="4266"/>
                  <a:pt x="171048" y="4266"/>
                  <a:pt x="204354" y="4266"/>
                </a:cubicBezTo>
                <a:cubicBezTo>
                  <a:pt x="204354" y="4266"/>
                  <a:pt x="204354" y="4266"/>
                  <a:pt x="172714" y="147675"/>
                </a:cubicBezTo>
                <a:cubicBezTo>
                  <a:pt x="172714" y="147675"/>
                  <a:pt x="172714" y="147675"/>
                  <a:pt x="122279" y="147675"/>
                </a:cubicBezTo>
                <a:cubicBezTo>
                  <a:pt x="122279" y="147675"/>
                  <a:pt x="122279" y="147675"/>
                  <a:pt x="103010" y="60208"/>
                </a:cubicBezTo>
                <a:cubicBezTo>
                  <a:pt x="103010" y="60208"/>
                  <a:pt x="103010" y="60208"/>
                  <a:pt x="85167" y="147675"/>
                </a:cubicBezTo>
                <a:cubicBezTo>
                  <a:pt x="85167" y="147675"/>
                  <a:pt x="85167" y="147675"/>
                  <a:pt x="35685" y="147675"/>
                </a:cubicBezTo>
                <a:cubicBezTo>
                  <a:pt x="35685" y="147675"/>
                  <a:pt x="35685" y="147675"/>
                  <a:pt x="0" y="4266"/>
                </a:cubicBezTo>
                <a:close/>
                <a:moveTo>
                  <a:pt x="616155" y="3081"/>
                </a:moveTo>
                <a:cubicBezTo>
                  <a:pt x="669444" y="3081"/>
                  <a:pt x="669444" y="3081"/>
                  <a:pt x="669444" y="3081"/>
                </a:cubicBezTo>
                <a:cubicBezTo>
                  <a:pt x="692758" y="3081"/>
                  <a:pt x="712741" y="9244"/>
                  <a:pt x="728205" y="24178"/>
                </a:cubicBezTo>
                <a:cubicBezTo>
                  <a:pt x="741289" y="37215"/>
                  <a:pt x="747712" y="54993"/>
                  <a:pt x="747712" y="73482"/>
                </a:cubicBezTo>
                <a:cubicBezTo>
                  <a:pt x="747950" y="83675"/>
                  <a:pt x="746761" y="93630"/>
                  <a:pt x="742716" y="103349"/>
                </a:cubicBezTo>
                <a:cubicBezTo>
                  <a:pt x="736055" y="121127"/>
                  <a:pt x="722019" y="135112"/>
                  <a:pt x="703701" y="142460"/>
                </a:cubicBezTo>
                <a:cubicBezTo>
                  <a:pt x="693947" y="146490"/>
                  <a:pt x="682528" y="148386"/>
                  <a:pt x="669444" y="148386"/>
                </a:cubicBezTo>
                <a:cubicBezTo>
                  <a:pt x="616155" y="148386"/>
                  <a:pt x="616155" y="148386"/>
                  <a:pt x="616155" y="148386"/>
                </a:cubicBezTo>
                <a:cubicBezTo>
                  <a:pt x="616155" y="3081"/>
                  <a:pt x="616155" y="3081"/>
                  <a:pt x="616155" y="3081"/>
                </a:cubicBezTo>
                <a:close/>
                <a:moveTo>
                  <a:pt x="375403" y="3081"/>
                </a:moveTo>
                <a:cubicBezTo>
                  <a:pt x="432022" y="3081"/>
                  <a:pt x="432022" y="3081"/>
                  <a:pt x="432022" y="3081"/>
                </a:cubicBezTo>
                <a:cubicBezTo>
                  <a:pt x="452719" y="3318"/>
                  <a:pt x="472227" y="8059"/>
                  <a:pt x="483408" y="24652"/>
                </a:cubicBezTo>
                <a:cubicBezTo>
                  <a:pt x="488166" y="31763"/>
                  <a:pt x="490545" y="40533"/>
                  <a:pt x="490545" y="51200"/>
                </a:cubicBezTo>
                <a:cubicBezTo>
                  <a:pt x="491021" y="62104"/>
                  <a:pt x="488642" y="73245"/>
                  <a:pt x="483408" y="80830"/>
                </a:cubicBezTo>
                <a:cubicBezTo>
                  <a:pt x="478650" y="87704"/>
                  <a:pt x="471989" y="92919"/>
                  <a:pt x="463425" y="96238"/>
                </a:cubicBezTo>
                <a:cubicBezTo>
                  <a:pt x="500299" y="147675"/>
                  <a:pt x="500299" y="147675"/>
                  <a:pt x="500299" y="147675"/>
                </a:cubicBezTo>
                <a:cubicBezTo>
                  <a:pt x="462711" y="147675"/>
                  <a:pt x="462711" y="147675"/>
                  <a:pt x="462711" y="147675"/>
                </a:cubicBezTo>
                <a:cubicBezTo>
                  <a:pt x="432260" y="103349"/>
                  <a:pt x="432260" y="103349"/>
                  <a:pt x="432260" y="103349"/>
                </a:cubicBezTo>
                <a:cubicBezTo>
                  <a:pt x="431546" y="103349"/>
                  <a:pt x="408232" y="103349"/>
                  <a:pt x="407757" y="103349"/>
                </a:cubicBezTo>
                <a:cubicBezTo>
                  <a:pt x="407757" y="147675"/>
                  <a:pt x="407757" y="147675"/>
                  <a:pt x="407757" y="147675"/>
                </a:cubicBezTo>
                <a:cubicBezTo>
                  <a:pt x="375403" y="147675"/>
                  <a:pt x="375403" y="147675"/>
                  <a:pt x="375403" y="147675"/>
                </a:cubicBezTo>
                <a:cubicBezTo>
                  <a:pt x="375403" y="3081"/>
                  <a:pt x="375403" y="3081"/>
                  <a:pt x="375403" y="3081"/>
                </a:cubicBezTo>
                <a:close/>
                <a:moveTo>
                  <a:pt x="1320570" y="237"/>
                </a:moveTo>
                <a:cubicBezTo>
                  <a:pt x="1322473" y="2370"/>
                  <a:pt x="1324138" y="4740"/>
                  <a:pt x="1325804" y="6874"/>
                </a:cubicBezTo>
                <a:cubicBezTo>
                  <a:pt x="1336033" y="21333"/>
                  <a:pt x="1344835" y="36978"/>
                  <a:pt x="1352210" y="53808"/>
                </a:cubicBezTo>
                <a:cubicBezTo>
                  <a:pt x="1362440" y="33659"/>
                  <a:pt x="1374097" y="17066"/>
                  <a:pt x="1385278" y="4266"/>
                </a:cubicBezTo>
                <a:cubicBezTo>
                  <a:pt x="1388846" y="5214"/>
                  <a:pt x="1392415" y="6400"/>
                  <a:pt x="1395983" y="7822"/>
                </a:cubicBezTo>
                <a:cubicBezTo>
                  <a:pt x="1382899" y="22281"/>
                  <a:pt x="1368863" y="41719"/>
                  <a:pt x="1357444" y="67082"/>
                </a:cubicBezTo>
                <a:cubicBezTo>
                  <a:pt x="1363153" y="82252"/>
                  <a:pt x="1367674" y="98608"/>
                  <a:pt x="1371004" y="115201"/>
                </a:cubicBezTo>
                <a:cubicBezTo>
                  <a:pt x="1381234" y="73719"/>
                  <a:pt x="1400979" y="44326"/>
                  <a:pt x="1418584" y="25126"/>
                </a:cubicBezTo>
                <a:cubicBezTo>
                  <a:pt x="1419773" y="23467"/>
                  <a:pt x="1421200" y="22044"/>
                  <a:pt x="1422628" y="20859"/>
                </a:cubicBezTo>
                <a:cubicBezTo>
                  <a:pt x="1425483" y="22518"/>
                  <a:pt x="1428337" y="24415"/>
                  <a:pt x="1431192" y="26548"/>
                </a:cubicBezTo>
                <a:cubicBezTo>
                  <a:pt x="1429527" y="28207"/>
                  <a:pt x="1427862" y="30104"/>
                  <a:pt x="1426196" y="32000"/>
                </a:cubicBezTo>
                <a:cubicBezTo>
                  <a:pt x="1405737" y="54519"/>
                  <a:pt x="1381947" y="91971"/>
                  <a:pt x="1375524" y="147675"/>
                </a:cubicBezTo>
                <a:cubicBezTo>
                  <a:pt x="1375524" y="147675"/>
                  <a:pt x="1375524" y="147675"/>
                  <a:pt x="1353875" y="147675"/>
                </a:cubicBezTo>
                <a:cubicBezTo>
                  <a:pt x="1352210" y="131319"/>
                  <a:pt x="1349355" y="115438"/>
                  <a:pt x="1345311" y="100267"/>
                </a:cubicBezTo>
                <a:cubicBezTo>
                  <a:pt x="1341267" y="114727"/>
                  <a:pt x="1338174" y="130371"/>
                  <a:pt x="1336509" y="147675"/>
                </a:cubicBezTo>
                <a:cubicBezTo>
                  <a:pt x="1336509" y="147675"/>
                  <a:pt x="1336509" y="147675"/>
                  <a:pt x="1314147" y="147675"/>
                </a:cubicBezTo>
                <a:cubicBezTo>
                  <a:pt x="1308437" y="96712"/>
                  <a:pt x="1288216" y="52622"/>
                  <a:pt x="1259906" y="23941"/>
                </a:cubicBezTo>
                <a:cubicBezTo>
                  <a:pt x="1265853" y="19911"/>
                  <a:pt x="1272277" y="16118"/>
                  <a:pt x="1278938" y="13037"/>
                </a:cubicBezTo>
                <a:cubicBezTo>
                  <a:pt x="1283934" y="18489"/>
                  <a:pt x="1288692" y="24178"/>
                  <a:pt x="1293212" y="30578"/>
                </a:cubicBezTo>
                <a:cubicBezTo>
                  <a:pt x="1311054" y="54993"/>
                  <a:pt x="1323662" y="84623"/>
                  <a:pt x="1330799" y="116623"/>
                </a:cubicBezTo>
                <a:cubicBezTo>
                  <a:pt x="1333178" y="104534"/>
                  <a:pt x="1336509" y="93156"/>
                  <a:pt x="1340077" y="82726"/>
                </a:cubicBezTo>
                <a:cubicBezTo>
                  <a:pt x="1330086" y="52622"/>
                  <a:pt x="1315336" y="26311"/>
                  <a:pt x="1297494" y="5689"/>
                </a:cubicBezTo>
                <a:cubicBezTo>
                  <a:pt x="1304869" y="3318"/>
                  <a:pt x="1312719" y="1422"/>
                  <a:pt x="1320570" y="237"/>
                </a:cubicBezTo>
                <a:close/>
                <a:moveTo>
                  <a:pt x="281790" y="0"/>
                </a:moveTo>
                <a:cubicBezTo>
                  <a:pt x="293923" y="0"/>
                  <a:pt x="306055" y="2133"/>
                  <a:pt x="315214" y="6400"/>
                </a:cubicBezTo>
                <a:cubicBezTo>
                  <a:pt x="324730" y="10429"/>
                  <a:pt x="332819" y="16118"/>
                  <a:pt x="339242" y="23229"/>
                </a:cubicBezTo>
                <a:cubicBezTo>
                  <a:pt x="353040" y="37926"/>
                  <a:pt x="359701" y="58074"/>
                  <a:pt x="358750" y="77749"/>
                </a:cubicBezTo>
                <a:cubicBezTo>
                  <a:pt x="358512" y="105245"/>
                  <a:pt x="341859" y="132979"/>
                  <a:pt x="315928" y="144831"/>
                </a:cubicBezTo>
                <a:cubicBezTo>
                  <a:pt x="297372" y="153838"/>
                  <a:pt x="266445" y="153838"/>
                  <a:pt x="247889" y="144831"/>
                </a:cubicBezTo>
                <a:cubicBezTo>
                  <a:pt x="221721" y="132742"/>
                  <a:pt x="205306" y="105245"/>
                  <a:pt x="205068" y="77749"/>
                </a:cubicBezTo>
                <a:cubicBezTo>
                  <a:pt x="204592" y="67319"/>
                  <a:pt x="206019" y="57126"/>
                  <a:pt x="209826" y="46933"/>
                </a:cubicBezTo>
                <a:cubicBezTo>
                  <a:pt x="216487" y="28918"/>
                  <a:pt x="230285" y="14222"/>
                  <a:pt x="248365" y="6400"/>
                </a:cubicBezTo>
                <a:cubicBezTo>
                  <a:pt x="257524" y="2133"/>
                  <a:pt x="269657" y="0"/>
                  <a:pt x="281790" y="0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chemeClr val="tx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02_***Title 3">
            <a:extLst>
              <a:ext uri="{FF2B5EF4-FFF2-40B4-BE49-F238E27FC236}">
                <a16:creationId xmlns:a16="http://schemas.microsoft.com/office/drawing/2014/main" id="{6F64E68E-CBB3-EC86-B3AE-64B1FB4C81C1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014200"/>
            <a:ext cx="8435160" cy="163188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[Closure e.g. Thank you for your attention]</a:t>
            </a:r>
          </a:p>
        </p:txBody>
      </p:sp>
      <p:sp>
        <p:nvSpPr>
          <p:cNvPr id="12" name="03_Frame text 4 [PHJU]">
            <a:extLst>
              <a:ext uri="{FF2B5EF4-FFF2-40B4-BE49-F238E27FC236}">
                <a16:creationId xmlns:a16="http://schemas.microsoft.com/office/drawing/2014/main" id="{751D5019-E867-5DAE-1226-9AC839E08EAC}"/>
              </a:ext>
            </a:extLst>
          </p:cNvPr>
          <p:cNvSpPr>
            <a:spLocks noGrp="1" noSelect="1"/>
          </p:cNvSpPr>
          <p:nvPr>
            <p:ph type="body" sz="quarter" idx="17" hasCustomPrompt="1"/>
          </p:nvPr>
        </p:nvSpPr>
        <p:spPr bwMode="gray">
          <a:xfrm>
            <a:off x="6354359" y="487439"/>
            <a:ext cx="2429640" cy="196926"/>
          </a:xfrm>
          <a:prstGeom prst="rect">
            <a:avLst/>
          </a:prstGeom>
        </p:spPr>
        <p:txBody>
          <a:bodyPr anchor="t"/>
          <a:lstStyle>
            <a:lvl1pPr marL="36000" indent="0" algn="r">
              <a:lnSpc>
                <a:spcPct val="100000"/>
              </a:lnSpc>
              <a:buFontTx/>
              <a:buNone/>
              <a:defRPr sz="1200" b="1">
                <a:solidFill>
                  <a:schemeClr val="tx1"/>
                </a:solidFill>
              </a:defRPr>
            </a:lvl1pPr>
            <a:lvl2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2pPr>
            <a:lvl3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3pPr>
            <a:lvl4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4pPr>
            <a:lvl5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5pPr>
            <a:lvl6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6pPr>
            <a:lvl7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7pPr>
            <a:lvl8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8pPr>
            <a:lvl9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GB"/>
              <a:t>[For more information]</a:t>
            </a:r>
          </a:p>
        </p:txBody>
      </p:sp>
      <p:sp>
        <p:nvSpPr>
          <p:cNvPr id="13" name="04_Name 5 [PHJU]">
            <a:extLst>
              <a:ext uri="{FF2B5EF4-FFF2-40B4-BE49-F238E27FC236}">
                <a16:creationId xmlns:a16="http://schemas.microsoft.com/office/drawing/2014/main" id="{C130BF88-E2DD-7E54-59B3-1628B7FBD682}"/>
              </a:ext>
            </a:extLst>
          </p:cNvPr>
          <p:cNvSpPr>
            <a:spLocks noGrp="1" noSelect="1"/>
          </p:cNvSpPr>
          <p:nvPr>
            <p:ph type="body" sz="quarter" idx="21" hasCustomPrompt="1"/>
          </p:nvPr>
        </p:nvSpPr>
        <p:spPr bwMode="gray">
          <a:xfrm>
            <a:off x="6354359" y="716039"/>
            <a:ext cx="2429640" cy="196920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[Name]</a:t>
            </a:r>
          </a:p>
          <a:p>
            <a:pPr lvl="0"/>
            <a:endParaRPr lang="en-GB"/>
          </a:p>
        </p:txBody>
      </p:sp>
      <p:sp>
        <p:nvSpPr>
          <p:cNvPr id="14" name="05_[Text] 6 [PHJU]">
            <a:extLst>
              <a:ext uri="{FF2B5EF4-FFF2-40B4-BE49-F238E27FC236}">
                <a16:creationId xmlns:a16="http://schemas.microsoft.com/office/drawing/2014/main" id="{58FA6ADD-D81D-F90F-D1E6-B96899EDA503}"/>
              </a:ext>
            </a:extLst>
          </p:cNvPr>
          <p:cNvSpPr>
            <a:spLocks noGrp="1" noSelect="1"/>
          </p:cNvSpPr>
          <p:nvPr>
            <p:ph type="body" sz="quarter" idx="20" hasCustomPrompt="1"/>
          </p:nvPr>
        </p:nvSpPr>
        <p:spPr bwMode="gray">
          <a:xfrm>
            <a:off x="6354359" y="978923"/>
            <a:ext cx="2429640" cy="935446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800" b="0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[Text]</a:t>
            </a:r>
          </a:p>
          <a:p>
            <a:pPr lvl="0"/>
            <a:endParaRPr lang="en-GB"/>
          </a:p>
          <a:p>
            <a:pPr lvl="0"/>
            <a:endParaRPr lang="en-GB"/>
          </a:p>
        </p:txBody>
      </p:sp>
      <p:sp>
        <p:nvSpPr>
          <p:cNvPr id="15" name="Footer Placeholder 7">
            <a:extLst>
              <a:ext uri="{FF2B5EF4-FFF2-40B4-BE49-F238E27FC236}">
                <a16:creationId xmlns:a16="http://schemas.microsoft.com/office/drawing/2014/main" id="{A9E0C3BD-AB78-A4EF-0B37-7539B16C5E3C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D0B7B82D-5E57-91A0-E002-4426D9DBD887}"/>
              </a:ext>
            </a:extLst>
          </p:cNvPr>
          <p:cNvSpPr>
            <a:spLocks noGrp="1" noSelect="1"/>
          </p:cNvSpPr>
          <p:nvPr>
            <p:ph type="sldNum" sz="quarter" idx="1002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6977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Closing (Blue-Pink) with thank you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1">
            <a:extLst>
              <a:ext uri="{FF2B5EF4-FFF2-40B4-BE49-F238E27FC236}">
                <a16:creationId xmlns:a16="http://schemas.microsoft.com/office/drawing/2014/main" id="{03893BC6-22B1-03CE-3E75-C816A57477F8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0" y="0"/>
            <a:ext cx="2570560" cy="5139929"/>
          </a:xfrm>
          <a:custGeom>
            <a:avLst/>
            <a:gdLst>
              <a:gd name="T0" fmla="*/ 9953 w 10804"/>
              <a:gd name="T1" fmla="*/ 6596 h 21606"/>
              <a:gd name="T2" fmla="*/ 7639 w 10804"/>
              <a:gd name="T3" fmla="*/ 3164 h 21606"/>
              <a:gd name="T4" fmla="*/ 4207 w 10804"/>
              <a:gd name="T5" fmla="*/ 851 h 21606"/>
              <a:gd name="T6" fmla="*/ 0 w 10804"/>
              <a:gd name="T7" fmla="*/ 0 h 21606"/>
              <a:gd name="T8" fmla="*/ 0 w 10804"/>
              <a:gd name="T9" fmla="*/ 4787 h 21606"/>
              <a:gd name="T10" fmla="*/ 6017 w 10804"/>
              <a:gd name="T11" fmla="*/ 10803 h 21606"/>
              <a:gd name="T12" fmla="*/ 0 w 10804"/>
              <a:gd name="T13" fmla="*/ 16820 h 21606"/>
              <a:gd name="T14" fmla="*/ 0 w 10804"/>
              <a:gd name="T15" fmla="*/ 21606 h 21606"/>
              <a:gd name="T16" fmla="*/ 4207 w 10804"/>
              <a:gd name="T17" fmla="*/ 20755 h 21606"/>
              <a:gd name="T18" fmla="*/ 7639 w 10804"/>
              <a:gd name="T19" fmla="*/ 18442 h 21606"/>
              <a:gd name="T20" fmla="*/ 9953 w 10804"/>
              <a:gd name="T21" fmla="*/ 15010 h 21606"/>
              <a:gd name="T22" fmla="*/ 10804 w 10804"/>
              <a:gd name="T23" fmla="*/ 10803 h 21606"/>
              <a:gd name="T24" fmla="*/ 9953 w 10804"/>
              <a:gd name="T25" fmla="*/ 6596 h 21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804" h="21606">
                <a:moveTo>
                  <a:pt x="9953" y="6596"/>
                </a:moveTo>
                <a:cubicBezTo>
                  <a:pt x="9408" y="5309"/>
                  <a:pt x="8630" y="4155"/>
                  <a:pt x="7639" y="3164"/>
                </a:cubicBezTo>
                <a:cubicBezTo>
                  <a:pt x="6649" y="2173"/>
                  <a:pt x="5494" y="1395"/>
                  <a:pt x="4207" y="851"/>
                </a:cubicBezTo>
                <a:cubicBezTo>
                  <a:pt x="2872" y="286"/>
                  <a:pt x="1457" y="0"/>
                  <a:pt x="0" y="0"/>
                </a:cubicBezTo>
                <a:cubicBezTo>
                  <a:pt x="0" y="4787"/>
                  <a:pt x="0" y="4787"/>
                  <a:pt x="0" y="4787"/>
                </a:cubicBezTo>
                <a:cubicBezTo>
                  <a:pt x="3323" y="4787"/>
                  <a:pt x="6017" y="7480"/>
                  <a:pt x="6017" y="10803"/>
                </a:cubicBezTo>
                <a:cubicBezTo>
                  <a:pt x="6017" y="14126"/>
                  <a:pt x="3323" y="16820"/>
                  <a:pt x="0" y="16820"/>
                </a:cubicBezTo>
                <a:cubicBezTo>
                  <a:pt x="0" y="21606"/>
                  <a:pt x="0" y="21606"/>
                  <a:pt x="0" y="21606"/>
                </a:cubicBezTo>
                <a:cubicBezTo>
                  <a:pt x="1457" y="21606"/>
                  <a:pt x="2872" y="21320"/>
                  <a:pt x="4207" y="20755"/>
                </a:cubicBezTo>
                <a:cubicBezTo>
                  <a:pt x="5494" y="20211"/>
                  <a:pt x="6649" y="19433"/>
                  <a:pt x="7639" y="18442"/>
                </a:cubicBezTo>
                <a:cubicBezTo>
                  <a:pt x="8630" y="17452"/>
                  <a:pt x="9408" y="16297"/>
                  <a:pt x="9953" y="15010"/>
                </a:cubicBezTo>
                <a:cubicBezTo>
                  <a:pt x="10517" y="13675"/>
                  <a:pt x="10804" y="12259"/>
                  <a:pt x="10804" y="10803"/>
                </a:cubicBezTo>
                <a:cubicBezTo>
                  <a:pt x="10804" y="9347"/>
                  <a:pt x="10517" y="7931"/>
                  <a:pt x="9953" y="6596"/>
                </a:cubicBezTo>
                <a:close/>
              </a:path>
            </a:pathLst>
          </a:custGeom>
          <a:gradFill flip="none" rotWithShape="1">
            <a:gsLst>
              <a:gs pos="88191">
                <a:srgbClr val="E17B8E"/>
              </a:gs>
              <a:gs pos="65908">
                <a:srgbClr val="A8738E"/>
              </a:gs>
              <a:gs pos="37283">
                <a:srgbClr val="5F688E"/>
              </a:gs>
              <a:gs pos="15906">
                <a:srgbClr val="28608F"/>
              </a:gs>
              <a:gs pos="74550">
                <a:srgbClr val="BE768E"/>
              </a:gs>
              <a:gs pos="24100">
                <a:srgbClr val="3D638F"/>
              </a:gs>
              <a:gs pos="0">
                <a:srgbClr val="005A8F"/>
              </a:gs>
              <a:gs pos="50000">
                <a:srgbClr val="7F6D8E"/>
              </a:gs>
              <a:gs pos="100000">
                <a:srgbClr val="FF808E"/>
              </a:gs>
            </a:gsLst>
            <a:lin ang="162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" name="Logo">
            <a:extLst>
              <a:ext uri="{FF2B5EF4-FFF2-40B4-BE49-F238E27FC236}">
                <a16:creationId xmlns:a16="http://schemas.microsoft.com/office/drawing/2014/main" id="{BE59A7A9-5BE0-571C-AF8D-E2D70D6757C5}"/>
              </a:ext>
            </a:extLst>
          </p:cNvPr>
          <p:cNvSpPr>
            <a:spLocks noSelect="1"/>
          </p:cNvSpPr>
          <p:nvPr userDrawn="1"/>
        </p:nvSpPr>
        <p:spPr>
          <a:xfrm>
            <a:off x="359994" y="4809604"/>
            <a:ext cx="1494231" cy="155969"/>
          </a:xfrm>
          <a:custGeom>
            <a:avLst/>
            <a:gdLst>
              <a:gd name="connsiteX0" fmla="*/ 1492094 w 1494235"/>
              <a:gd name="connsiteY0" fmla="*/ 123497 h 151586"/>
              <a:gd name="connsiteX1" fmla="*/ 1494235 w 1494235"/>
              <a:gd name="connsiteY1" fmla="*/ 147675 h 151586"/>
              <a:gd name="connsiteX2" fmla="*/ 1482816 w 1494235"/>
              <a:gd name="connsiteY2" fmla="*/ 147675 h 151586"/>
              <a:gd name="connsiteX3" fmla="*/ 1492094 w 1494235"/>
              <a:gd name="connsiteY3" fmla="*/ 123497 h 151586"/>
              <a:gd name="connsiteX4" fmla="*/ 1199480 w 1494235"/>
              <a:gd name="connsiteY4" fmla="*/ 106904 h 151586"/>
              <a:gd name="connsiteX5" fmla="*/ 1215657 w 1494235"/>
              <a:gd name="connsiteY5" fmla="*/ 147675 h 151586"/>
              <a:gd name="connsiteX6" fmla="*/ 1193770 w 1494235"/>
              <a:gd name="connsiteY6" fmla="*/ 147675 h 151586"/>
              <a:gd name="connsiteX7" fmla="*/ 1199480 w 1494235"/>
              <a:gd name="connsiteY7" fmla="*/ 106904 h 151586"/>
              <a:gd name="connsiteX8" fmla="*/ 1475679 w 1494235"/>
              <a:gd name="connsiteY8" fmla="*/ 77274 h 151586"/>
              <a:gd name="connsiteX9" fmla="*/ 1480675 w 1494235"/>
              <a:gd name="connsiteY9" fmla="*/ 87467 h 151586"/>
              <a:gd name="connsiteX10" fmla="*/ 1453792 w 1494235"/>
              <a:gd name="connsiteY10" fmla="*/ 147675 h 151586"/>
              <a:gd name="connsiteX11" fmla="*/ 1443325 w 1494235"/>
              <a:gd name="connsiteY11" fmla="*/ 147675 h 151586"/>
              <a:gd name="connsiteX12" fmla="*/ 1475679 w 1494235"/>
              <a:gd name="connsiteY12" fmla="*/ 77274 h 151586"/>
              <a:gd name="connsiteX13" fmla="*/ 1218512 w 1494235"/>
              <a:gd name="connsiteY13" fmla="*/ 65660 h 151586"/>
              <a:gd name="connsiteX14" fmla="*/ 1228266 w 1494235"/>
              <a:gd name="connsiteY14" fmla="*/ 77512 h 151586"/>
              <a:gd name="connsiteX15" fmla="*/ 1255862 w 1494235"/>
              <a:gd name="connsiteY15" fmla="*/ 147675 h 151586"/>
              <a:gd name="connsiteX16" fmla="*/ 1234213 w 1494235"/>
              <a:gd name="connsiteY16" fmla="*/ 147675 h 151586"/>
              <a:gd name="connsiteX17" fmla="*/ 1207331 w 1494235"/>
              <a:gd name="connsiteY17" fmla="*/ 85571 h 151586"/>
              <a:gd name="connsiteX18" fmla="*/ 1218512 w 1494235"/>
              <a:gd name="connsiteY18" fmla="*/ 65660 h 151586"/>
              <a:gd name="connsiteX19" fmla="*/ 1452603 w 1494235"/>
              <a:gd name="connsiteY19" fmla="*/ 45037 h 151586"/>
              <a:gd name="connsiteX20" fmla="*/ 1459502 w 1494235"/>
              <a:gd name="connsiteY20" fmla="*/ 52859 h 151586"/>
              <a:gd name="connsiteX21" fmla="*/ 1456171 w 1494235"/>
              <a:gd name="connsiteY21" fmla="*/ 56652 h 151586"/>
              <a:gd name="connsiteX22" fmla="*/ 1414539 w 1494235"/>
              <a:gd name="connsiteY22" fmla="*/ 147675 h 151586"/>
              <a:gd name="connsiteX23" fmla="*/ 1404072 w 1494235"/>
              <a:gd name="connsiteY23" fmla="*/ 147675 h 151586"/>
              <a:gd name="connsiteX24" fmla="*/ 1452603 w 1494235"/>
              <a:gd name="connsiteY24" fmla="*/ 45037 h 151586"/>
              <a:gd name="connsiteX25" fmla="*/ 1244918 w 1494235"/>
              <a:gd name="connsiteY25" fmla="*/ 35318 h 151586"/>
              <a:gd name="connsiteX26" fmla="*/ 1260620 w 1494235"/>
              <a:gd name="connsiteY26" fmla="*/ 54045 h 151586"/>
              <a:gd name="connsiteX27" fmla="*/ 1295828 w 1494235"/>
              <a:gd name="connsiteY27" fmla="*/ 147675 h 151586"/>
              <a:gd name="connsiteX28" fmla="*/ 1274180 w 1494235"/>
              <a:gd name="connsiteY28" fmla="*/ 147675 h 151586"/>
              <a:gd name="connsiteX29" fmla="*/ 1229931 w 1494235"/>
              <a:gd name="connsiteY29" fmla="*/ 50726 h 151586"/>
              <a:gd name="connsiteX30" fmla="*/ 1244918 w 1494235"/>
              <a:gd name="connsiteY30" fmla="*/ 35318 h 151586"/>
              <a:gd name="connsiteX31" fmla="*/ 648509 w 1494235"/>
              <a:gd name="connsiteY31" fmla="*/ 31289 h 151586"/>
              <a:gd name="connsiteX32" fmla="*/ 648509 w 1494235"/>
              <a:gd name="connsiteY32" fmla="*/ 120179 h 151586"/>
              <a:gd name="connsiteX33" fmla="*/ 670158 w 1494235"/>
              <a:gd name="connsiteY33" fmla="*/ 120179 h 151586"/>
              <a:gd name="connsiteX34" fmla="*/ 688476 w 1494235"/>
              <a:gd name="connsiteY34" fmla="*/ 117334 h 151586"/>
              <a:gd name="connsiteX35" fmla="*/ 710838 w 1494235"/>
              <a:gd name="connsiteY35" fmla="*/ 95052 h 151586"/>
              <a:gd name="connsiteX36" fmla="*/ 710838 w 1494235"/>
              <a:gd name="connsiteY36" fmla="*/ 55704 h 151586"/>
              <a:gd name="connsiteX37" fmla="*/ 688476 w 1494235"/>
              <a:gd name="connsiteY37" fmla="*/ 33896 h 151586"/>
              <a:gd name="connsiteX38" fmla="*/ 670158 w 1494235"/>
              <a:gd name="connsiteY38" fmla="*/ 31289 h 151586"/>
              <a:gd name="connsiteX39" fmla="*/ 648509 w 1494235"/>
              <a:gd name="connsiteY39" fmla="*/ 31289 h 151586"/>
              <a:gd name="connsiteX40" fmla="*/ 407757 w 1494235"/>
              <a:gd name="connsiteY40" fmla="*/ 31289 h 151586"/>
              <a:gd name="connsiteX41" fmla="*/ 407757 w 1494235"/>
              <a:gd name="connsiteY41" fmla="*/ 76326 h 151586"/>
              <a:gd name="connsiteX42" fmla="*/ 433687 w 1494235"/>
              <a:gd name="connsiteY42" fmla="*/ 76326 h 151586"/>
              <a:gd name="connsiteX43" fmla="*/ 453909 w 1494235"/>
              <a:gd name="connsiteY43" fmla="*/ 65423 h 151586"/>
              <a:gd name="connsiteX44" fmla="*/ 453909 w 1494235"/>
              <a:gd name="connsiteY44" fmla="*/ 41244 h 151586"/>
              <a:gd name="connsiteX45" fmla="*/ 445820 w 1494235"/>
              <a:gd name="connsiteY45" fmla="*/ 33185 h 151586"/>
              <a:gd name="connsiteX46" fmla="*/ 433687 w 1494235"/>
              <a:gd name="connsiteY46" fmla="*/ 31289 h 151586"/>
              <a:gd name="connsiteX47" fmla="*/ 407757 w 1494235"/>
              <a:gd name="connsiteY47" fmla="*/ 31289 h 151586"/>
              <a:gd name="connsiteX48" fmla="*/ 281909 w 1494235"/>
              <a:gd name="connsiteY48" fmla="*/ 29393 h 151586"/>
              <a:gd name="connsiteX49" fmla="*/ 238849 w 1494235"/>
              <a:gd name="connsiteY49" fmla="*/ 75852 h 151586"/>
              <a:gd name="connsiteX50" fmla="*/ 281909 w 1494235"/>
              <a:gd name="connsiteY50" fmla="*/ 122312 h 151586"/>
              <a:gd name="connsiteX51" fmla="*/ 325206 w 1494235"/>
              <a:gd name="connsiteY51" fmla="*/ 75852 h 151586"/>
              <a:gd name="connsiteX52" fmla="*/ 281909 w 1494235"/>
              <a:gd name="connsiteY52" fmla="*/ 29393 h 151586"/>
              <a:gd name="connsiteX53" fmla="*/ 1049842 w 1494235"/>
              <a:gd name="connsiteY53" fmla="*/ 4266 h 151586"/>
              <a:gd name="connsiteX54" fmla="*/ 1129776 w 1494235"/>
              <a:gd name="connsiteY54" fmla="*/ 4266 h 151586"/>
              <a:gd name="connsiteX55" fmla="*/ 1129776 w 1494235"/>
              <a:gd name="connsiteY55" fmla="*/ 14696 h 151586"/>
              <a:gd name="connsiteX56" fmla="*/ 1061499 w 1494235"/>
              <a:gd name="connsiteY56" fmla="*/ 14696 h 151586"/>
              <a:gd name="connsiteX57" fmla="*/ 1061499 w 1494235"/>
              <a:gd name="connsiteY57" fmla="*/ 68978 h 151586"/>
              <a:gd name="connsiteX58" fmla="*/ 1125018 w 1494235"/>
              <a:gd name="connsiteY58" fmla="*/ 68978 h 151586"/>
              <a:gd name="connsiteX59" fmla="*/ 1125018 w 1494235"/>
              <a:gd name="connsiteY59" fmla="*/ 79408 h 151586"/>
              <a:gd name="connsiteX60" fmla="*/ 1061499 w 1494235"/>
              <a:gd name="connsiteY60" fmla="*/ 79408 h 151586"/>
              <a:gd name="connsiteX61" fmla="*/ 1061499 w 1494235"/>
              <a:gd name="connsiteY61" fmla="*/ 137245 h 151586"/>
              <a:gd name="connsiteX62" fmla="*/ 1132155 w 1494235"/>
              <a:gd name="connsiteY62" fmla="*/ 137245 h 151586"/>
              <a:gd name="connsiteX63" fmla="*/ 1132155 w 1494235"/>
              <a:gd name="connsiteY63" fmla="*/ 147675 h 151586"/>
              <a:gd name="connsiteX64" fmla="*/ 1049842 w 1494235"/>
              <a:gd name="connsiteY64" fmla="*/ 147675 h 151586"/>
              <a:gd name="connsiteX65" fmla="*/ 1049842 w 1494235"/>
              <a:gd name="connsiteY65" fmla="*/ 4266 h 151586"/>
              <a:gd name="connsiteX66" fmla="*/ 904011 w 1494235"/>
              <a:gd name="connsiteY66" fmla="*/ 4266 h 151586"/>
              <a:gd name="connsiteX67" fmla="*/ 924946 w 1494235"/>
              <a:gd name="connsiteY67" fmla="*/ 4266 h 151586"/>
              <a:gd name="connsiteX68" fmla="*/ 1008448 w 1494235"/>
              <a:gd name="connsiteY68" fmla="*/ 137245 h 151586"/>
              <a:gd name="connsiteX69" fmla="*/ 1010827 w 1494235"/>
              <a:gd name="connsiteY69" fmla="*/ 137245 h 151586"/>
              <a:gd name="connsiteX70" fmla="*/ 1010827 w 1494235"/>
              <a:gd name="connsiteY70" fmla="*/ 4266 h 151586"/>
              <a:gd name="connsiteX71" fmla="*/ 1022484 w 1494235"/>
              <a:gd name="connsiteY71" fmla="*/ 4266 h 151586"/>
              <a:gd name="connsiteX72" fmla="*/ 1022484 w 1494235"/>
              <a:gd name="connsiteY72" fmla="*/ 147675 h 151586"/>
              <a:gd name="connsiteX73" fmla="*/ 1001787 w 1494235"/>
              <a:gd name="connsiteY73" fmla="*/ 147675 h 151586"/>
              <a:gd name="connsiteX74" fmla="*/ 918523 w 1494235"/>
              <a:gd name="connsiteY74" fmla="*/ 14696 h 151586"/>
              <a:gd name="connsiteX75" fmla="*/ 915668 w 1494235"/>
              <a:gd name="connsiteY75" fmla="*/ 14696 h 151586"/>
              <a:gd name="connsiteX76" fmla="*/ 915668 w 1494235"/>
              <a:gd name="connsiteY76" fmla="*/ 147675 h 151586"/>
              <a:gd name="connsiteX77" fmla="*/ 904011 w 1494235"/>
              <a:gd name="connsiteY77" fmla="*/ 147675 h 151586"/>
              <a:gd name="connsiteX78" fmla="*/ 904011 w 1494235"/>
              <a:gd name="connsiteY78" fmla="*/ 4266 h 151586"/>
              <a:gd name="connsiteX79" fmla="*/ 860714 w 1494235"/>
              <a:gd name="connsiteY79" fmla="*/ 4266 h 151586"/>
              <a:gd name="connsiteX80" fmla="*/ 872371 w 1494235"/>
              <a:gd name="connsiteY80" fmla="*/ 4266 h 151586"/>
              <a:gd name="connsiteX81" fmla="*/ 872371 w 1494235"/>
              <a:gd name="connsiteY81" fmla="*/ 147675 h 151586"/>
              <a:gd name="connsiteX82" fmla="*/ 860714 w 1494235"/>
              <a:gd name="connsiteY82" fmla="*/ 147675 h 151586"/>
              <a:gd name="connsiteX83" fmla="*/ 769837 w 1494235"/>
              <a:gd name="connsiteY83" fmla="*/ 4266 h 151586"/>
              <a:gd name="connsiteX84" fmla="*/ 781494 w 1494235"/>
              <a:gd name="connsiteY84" fmla="*/ 4266 h 151586"/>
              <a:gd name="connsiteX85" fmla="*/ 781494 w 1494235"/>
              <a:gd name="connsiteY85" fmla="*/ 137245 h 151586"/>
              <a:gd name="connsiteX86" fmla="*/ 847154 w 1494235"/>
              <a:gd name="connsiteY86" fmla="*/ 137245 h 151586"/>
              <a:gd name="connsiteX87" fmla="*/ 847154 w 1494235"/>
              <a:gd name="connsiteY87" fmla="*/ 147675 h 151586"/>
              <a:gd name="connsiteX88" fmla="*/ 769837 w 1494235"/>
              <a:gd name="connsiteY88" fmla="*/ 147675 h 151586"/>
              <a:gd name="connsiteX89" fmla="*/ 769837 w 1494235"/>
              <a:gd name="connsiteY89" fmla="*/ 4266 h 151586"/>
              <a:gd name="connsiteX90" fmla="*/ 513859 w 1494235"/>
              <a:gd name="connsiteY90" fmla="*/ 4266 h 151586"/>
              <a:gd name="connsiteX91" fmla="*/ 546213 w 1494235"/>
              <a:gd name="connsiteY91" fmla="*/ 4266 h 151586"/>
              <a:gd name="connsiteX92" fmla="*/ 546213 w 1494235"/>
              <a:gd name="connsiteY92" fmla="*/ 119468 h 151586"/>
              <a:gd name="connsiteX93" fmla="*/ 602595 w 1494235"/>
              <a:gd name="connsiteY93" fmla="*/ 119468 h 151586"/>
              <a:gd name="connsiteX94" fmla="*/ 602595 w 1494235"/>
              <a:gd name="connsiteY94" fmla="*/ 147675 h 151586"/>
              <a:gd name="connsiteX95" fmla="*/ 513859 w 1494235"/>
              <a:gd name="connsiteY95" fmla="*/ 147675 h 151586"/>
              <a:gd name="connsiteX96" fmla="*/ 513859 w 1494235"/>
              <a:gd name="connsiteY96" fmla="*/ 4266 h 151586"/>
              <a:gd name="connsiteX97" fmla="*/ 0 w 1494235"/>
              <a:gd name="connsiteY97" fmla="*/ 4266 h 151586"/>
              <a:gd name="connsiteX98" fmla="*/ 33068 w 1494235"/>
              <a:gd name="connsiteY98" fmla="*/ 4266 h 151586"/>
              <a:gd name="connsiteX99" fmla="*/ 62091 w 1494235"/>
              <a:gd name="connsiteY99" fmla="*/ 119468 h 151586"/>
              <a:gd name="connsiteX100" fmla="*/ 65184 w 1494235"/>
              <a:gd name="connsiteY100" fmla="*/ 119468 h 151586"/>
              <a:gd name="connsiteX101" fmla="*/ 86357 w 1494235"/>
              <a:gd name="connsiteY101" fmla="*/ 8059 h 151586"/>
              <a:gd name="connsiteX102" fmla="*/ 120138 w 1494235"/>
              <a:gd name="connsiteY102" fmla="*/ 8059 h 151586"/>
              <a:gd name="connsiteX103" fmla="*/ 143690 w 1494235"/>
              <a:gd name="connsiteY103" fmla="*/ 119468 h 151586"/>
              <a:gd name="connsiteX104" fmla="*/ 146069 w 1494235"/>
              <a:gd name="connsiteY104" fmla="*/ 119468 h 151586"/>
              <a:gd name="connsiteX105" fmla="*/ 171048 w 1494235"/>
              <a:gd name="connsiteY105" fmla="*/ 4266 h 151586"/>
              <a:gd name="connsiteX106" fmla="*/ 204354 w 1494235"/>
              <a:gd name="connsiteY106" fmla="*/ 4266 h 151586"/>
              <a:gd name="connsiteX107" fmla="*/ 172714 w 1494235"/>
              <a:gd name="connsiteY107" fmla="*/ 147675 h 151586"/>
              <a:gd name="connsiteX108" fmla="*/ 122279 w 1494235"/>
              <a:gd name="connsiteY108" fmla="*/ 147675 h 151586"/>
              <a:gd name="connsiteX109" fmla="*/ 103010 w 1494235"/>
              <a:gd name="connsiteY109" fmla="*/ 60208 h 151586"/>
              <a:gd name="connsiteX110" fmla="*/ 85167 w 1494235"/>
              <a:gd name="connsiteY110" fmla="*/ 147675 h 151586"/>
              <a:gd name="connsiteX111" fmla="*/ 35685 w 1494235"/>
              <a:gd name="connsiteY111" fmla="*/ 147675 h 151586"/>
              <a:gd name="connsiteX112" fmla="*/ 0 w 1494235"/>
              <a:gd name="connsiteY112" fmla="*/ 4266 h 151586"/>
              <a:gd name="connsiteX113" fmla="*/ 616155 w 1494235"/>
              <a:gd name="connsiteY113" fmla="*/ 3081 h 151586"/>
              <a:gd name="connsiteX114" fmla="*/ 669444 w 1494235"/>
              <a:gd name="connsiteY114" fmla="*/ 3081 h 151586"/>
              <a:gd name="connsiteX115" fmla="*/ 728205 w 1494235"/>
              <a:gd name="connsiteY115" fmla="*/ 24178 h 151586"/>
              <a:gd name="connsiteX116" fmla="*/ 747712 w 1494235"/>
              <a:gd name="connsiteY116" fmla="*/ 73482 h 151586"/>
              <a:gd name="connsiteX117" fmla="*/ 742716 w 1494235"/>
              <a:gd name="connsiteY117" fmla="*/ 103349 h 151586"/>
              <a:gd name="connsiteX118" fmla="*/ 703701 w 1494235"/>
              <a:gd name="connsiteY118" fmla="*/ 142460 h 151586"/>
              <a:gd name="connsiteX119" fmla="*/ 669444 w 1494235"/>
              <a:gd name="connsiteY119" fmla="*/ 148386 h 151586"/>
              <a:gd name="connsiteX120" fmla="*/ 616155 w 1494235"/>
              <a:gd name="connsiteY120" fmla="*/ 148386 h 151586"/>
              <a:gd name="connsiteX121" fmla="*/ 616155 w 1494235"/>
              <a:gd name="connsiteY121" fmla="*/ 3081 h 151586"/>
              <a:gd name="connsiteX122" fmla="*/ 375403 w 1494235"/>
              <a:gd name="connsiteY122" fmla="*/ 3081 h 151586"/>
              <a:gd name="connsiteX123" fmla="*/ 432022 w 1494235"/>
              <a:gd name="connsiteY123" fmla="*/ 3081 h 151586"/>
              <a:gd name="connsiteX124" fmla="*/ 483408 w 1494235"/>
              <a:gd name="connsiteY124" fmla="*/ 24652 h 151586"/>
              <a:gd name="connsiteX125" fmla="*/ 490545 w 1494235"/>
              <a:gd name="connsiteY125" fmla="*/ 51200 h 151586"/>
              <a:gd name="connsiteX126" fmla="*/ 483408 w 1494235"/>
              <a:gd name="connsiteY126" fmla="*/ 80830 h 151586"/>
              <a:gd name="connsiteX127" fmla="*/ 463425 w 1494235"/>
              <a:gd name="connsiteY127" fmla="*/ 96238 h 151586"/>
              <a:gd name="connsiteX128" fmla="*/ 500299 w 1494235"/>
              <a:gd name="connsiteY128" fmla="*/ 147675 h 151586"/>
              <a:gd name="connsiteX129" fmla="*/ 462711 w 1494235"/>
              <a:gd name="connsiteY129" fmla="*/ 147675 h 151586"/>
              <a:gd name="connsiteX130" fmla="*/ 432260 w 1494235"/>
              <a:gd name="connsiteY130" fmla="*/ 103349 h 151586"/>
              <a:gd name="connsiteX131" fmla="*/ 407757 w 1494235"/>
              <a:gd name="connsiteY131" fmla="*/ 103349 h 151586"/>
              <a:gd name="connsiteX132" fmla="*/ 407757 w 1494235"/>
              <a:gd name="connsiteY132" fmla="*/ 147675 h 151586"/>
              <a:gd name="connsiteX133" fmla="*/ 375403 w 1494235"/>
              <a:gd name="connsiteY133" fmla="*/ 147675 h 151586"/>
              <a:gd name="connsiteX134" fmla="*/ 375403 w 1494235"/>
              <a:gd name="connsiteY134" fmla="*/ 3081 h 151586"/>
              <a:gd name="connsiteX135" fmla="*/ 1320570 w 1494235"/>
              <a:gd name="connsiteY135" fmla="*/ 237 h 151586"/>
              <a:gd name="connsiteX136" fmla="*/ 1325804 w 1494235"/>
              <a:gd name="connsiteY136" fmla="*/ 6874 h 151586"/>
              <a:gd name="connsiteX137" fmla="*/ 1352210 w 1494235"/>
              <a:gd name="connsiteY137" fmla="*/ 53808 h 151586"/>
              <a:gd name="connsiteX138" fmla="*/ 1385278 w 1494235"/>
              <a:gd name="connsiteY138" fmla="*/ 4266 h 151586"/>
              <a:gd name="connsiteX139" fmla="*/ 1395983 w 1494235"/>
              <a:gd name="connsiteY139" fmla="*/ 7822 h 151586"/>
              <a:gd name="connsiteX140" fmla="*/ 1357444 w 1494235"/>
              <a:gd name="connsiteY140" fmla="*/ 67082 h 151586"/>
              <a:gd name="connsiteX141" fmla="*/ 1371004 w 1494235"/>
              <a:gd name="connsiteY141" fmla="*/ 115201 h 151586"/>
              <a:gd name="connsiteX142" fmla="*/ 1418584 w 1494235"/>
              <a:gd name="connsiteY142" fmla="*/ 25126 h 151586"/>
              <a:gd name="connsiteX143" fmla="*/ 1422628 w 1494235"/>
              <a:gd name="connsiteY143" fmla="*/ 20859 h 151586"/>
              <a:gd name="connsiteX144" fmla="*/ 1431192 w 1494235"/>
              <a:gd name="connsiteY144" fmla="*/ 26548 h 151586"/>
              <a:gd name="connsiteX145" fmla="*/ 1426196 w 1494235"/>
              <a:gd name="connsiteY145" fmla="*/ 32000 h 151586"/>
              <a:gd name="connsiteX146" fmla="*/ 1375524 w 1494235"/>
              <a:gd name="connsiteY146" fmla="*/ 147675 h 151586"/>
              <a:gd name="connsiteX147" fmla="*/ 1353875 w 1494235"/>
              <a:gd name="connsiteY147" fmla="*/ 147675 h 151586"/>
              <a:gd name="connsiteX148" fmla="*/ 1345311 w 1494235"/>
              <a:gd name="connsiteY148" fmla="*/ 100267 h 151586"/>
              <a:gd name="connsiteX149" fmla="*/ 1336509 w 1494235"/>
              <a:gd name="connsiteY149" fmla="*/ 147675 h 151586"/>
              <a:gd name="connsiteX150" fmla="*/ 1314147 w 1494235"/>
              <a:gd name="connsiteY150" fmla="*/ 147675 h 151586"/>
              <a:gd name="connsiteX151" fmla="*/ 1259906 w 1494235"/>
              <a:gd name="connsiteY151" fmla="*/ 23941 h 151586"/>
              <a:gd name="connsiteX152" fmla="*/ 1278938 w 1494235"/>
              <a:gd name="connsiteY152" fmla="*/ 13037 h 151586"/>
              <a:gd name="connsiteX153" fmla="*/ 1293212 w 1494235"/>
              <a:gd name="connsiteY153" fmla="*/ 30578 h 151586"/>
              <a:gd name="connsiteX154" fmla="*/ 1330799 w 1494235"/>
              <a:gd name="connsiteY154" fmla="*/ 116623 h 151586"/>
              <a:gd name="connsiteX155" fmla="*/ 1340077 w 1494235"/>
              <a:gd name="connsiteY155" fmla="*/ 82726 h 151586"/>
              <a:gd name="connsiteX156" fmla="*/ 1297494 w 1494235"/>
              <a:gd name="connsiteY156" fmla="*/ 5689 h 151586"/>
              <a:gd name="connsiteX157" fmla="*/ 1320570 w 1494235"/>
              <a:gd name="connsiteY157" fmla="*/ 237 h 151586"/>
              <a:gd name="connsiteX158" fmla="*/ 281790 w 1494235"/>
              <a:gd name="connsiteY158" fmla="*/ 0 h 151586"/>
              <a:gd name="connsiteX159" fmla="*/ 315214 w 1494235"/>
              <a:gd name="connsiteY159" fmla="*/ 6400 h 151586"/>
              <a:gd name="connsiteX160" fmla="*/ 339242 w 1494235"/>
              <a:gd name="connsiteY160" fmla="*/ 23229 h 151586"/>
              <a:gd name="connsiteX161" fmla="*/ 358750 w 1494235"/>
              <a:gd name="connsiteY161" fmla="*/ 77749 h 151586"/>
              <a:gd name="connsiteX162" fmla="*/ 315928 w 1494235"/>
              <a:gd name="connsiteY162" fmla="*/ 144831 h 151586"/>
              <a:gd name="connsiteX163" fmla="*/ 247889 w 1494235"/>
              <a:gd name="connsiteY163" fmla="*/ 144831 h 151586"/>
              <a:gd name="connsiteX164" fmla="*/ 205068 w 1494235"/>
              <a:gd name="connsiteY164" fmla="*/ 77749 h 151586"/>
              <a:gd name="connsiteX165" fmla="*/ 209826 w 1494235"/>
              <a:gd name="connsiteY165" fmla="*/ 46933 h 151586"/>
              <a:gd name="connsiteX166" fmla="*/ 248365 w 1494235"/>
              <a:gd name="connsiteY166" fmla="*/ 6400 h 151586"/>
              <a:gd name="connsiteX167" fmla="*/ 281790 w 1494235"/>
              <a:gd name="connsiteY167" fmla="*/ 0 h 151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</a:cxnLst>
            <a:rect l="l" t="t" r="r" b="b"/>
            <a:pathLst>
              <a:path w="1494235" h="151586">
                <a:moveTo>
                  <a:pt x="1492094" y="123497"/>
                </a:moveTo>
                <a:cubicBezTo>
                  <a:pt x="1493521" y="131319"/>
                  <a:pt x="1494235" y="139379"/>
                  <a:pt x="1494235" y="147675"/>
                </a:cubicBezTo>
                <a:cubicBezTo>
                  <a:pt x="1494235" y="147675"/>
                  <a:pt x="1494235" y="147675"/>
                  <a:pt x="1482816" y="147675"/>
                </a:cubicBezTo>
                <a:cubicBezTo>
                  <a:pt x="1485195" y="138905"/>
                  <a:pt x="1488288" y="130845"/>
                  <a:pt x="1492094" y="123497"/>
                </a:cubicBezTo>
                <a:close/>
                <a:moveTo>
                  <a:pt x="1199480" y="106904"/>
                </a:moveTo>
                <a:cubicBezTo>
                  <a:pt x="1207093" y="118993"/>
                  <a:pt x="1212564" y="132742"/>
                  <a:pt x="1215657" y="147675"/>
                </a:cubicBezTo>
                <a:cubicBezTo>
                  <a:pt x="1215657" y="147675"/>
                  <a:pt x="1215657" y="147675"/>
                  <a:pt x="1193770" y="147675"/>
                </a:cubicBezTo>
                <a:cubicBezTo>
                  <a:pt x="1193770" y="133453"/>
                  <a:pt x="1195911" y="119942"/>
                  <a:pt x="1199480" y="106904"/>
                </a:cubicBezTo>
                <a:close/>
                <a:moveTo>
                  <a:pt x="1475679" y="77274"/>
                </a:moveTo>
                <a:cubicBezTo>
                  <a:pt x="1477582" y="80593"/>
                  <a:pt x="1479248" y="83912"/>
                  <a:pt x="1480675" y="87467"/>
                </a:cubicBezTo>
                <a:cubicBezTo>
                  <a:pt x="1469970" y="100978"/>
                  <a:pt x="1458788" y="120653"/>
                  <a:pt x="1453792" y="147675"/>
                </a:cubicBezTo>
                <a:cubicBezTo>
                  <a:pt x="1453792" y="147675"/>
                  <a:pt x="1453792" y="147675"/>
                  <a:pt x="1443325" y="147675"/>
                </a:cubicBezTo>
                <a:cubicBezTo>
                  <a:pt x="1448321" y="118282"/>
                  <a:pt x="1460691" y="94578"/>
                  <a:pt x="1475679" y="77274"/>
                </a:cubicBezTo>
                <a:close/>
                <a:moveTo>
                  <a:pt x="1218512" y="65660"/>
                </a:moveTo>
                <a:cubicBezTo>
                  <a:pt x="1221842" y="69452"/>
                  <a:pt x="1225173" y="73245"/>
                  <a:pt x="1228266" y="77512"/>
                </a:cubicBezTo>
                <a:cubicBezTo>
                  <a:pt x="1242301" y="97186"/>
                  <a:pt x="1251817" y="121364"/>
                  <a:pt x="1255862" y="147675"/>
                </a:cubicBezTo>
                <a:cubicBezTo>
                  <a:pt x="1255862" y="147675"/>
                  <a:pt x="1255862" y="147675"/>
                  <a:pt x="1234213" y="147675"/>
                </a:cubicBezTo>
                <a:cubicBezTo>
                  <a:pt x="1229931" y="123260"/>
                  <a:pt x="1220415" y="101690"/>
                  <a:pt x="1207331" y="85571"/>
                </a:cubicBezTo>
                <a:cubicBezTo>
                  <a:pt x="1210661" y="78697"/>
                  <a:pt x="1214230" y="72060"/>
                  <a:pt x="1218512" y="65660"/>
                </a:cubicBezTo>
                <a:close/>
                <a:moveTo>
                  <a:pt x="1452603" y="45037"/>
                </a:moveTo>
                <a:cubicBezTo>
                  <a:pt x="1454982" y="47645"/>
                  <a:pt x="1457361" y="50252"/>
                  <a:pt x="1459502" y="52859"/>
                </a:cubicBezTo>
                <a:cubicBezTo>
                  <a:pt x="1458313" y="54045"/>
                  <a:pt x="1457123" y="55230"/>
                  <a:pt x="1456171" y="56652"/>
                </a:cubicBezTo>
                <a:cubicBezTo>
                  <a:pt x="1439757" y="74667"/>
                  <a:pt x="1420725" y="104297"/>
                  <a:pt x="1414539" y="147675"/>
                </a:cubicBezTo>
                <a:cubicBezTo>
                  <a:pt x="1414539" y="147675"/>
                  <a:pt x="1414539" y="147675"/>
                  <a:pt x="1404072" y="147675"/>
                </a:cubicBezTo>
                <a:cubicBezTo>
                  <a:pt x="1410257" y="102875"/>
                  <a:pt x="1429527" y="68741"/>
                  <a:pt x="1452603" y="45037"/>
                </a:cubicBezTo>
                <a:close/>
                <a:moveTo>
                  <a:pt x="1244918" y="35318"/>
                </a:moveTo>
                <a:cubicBezTo>
                  <a:pt x="1250390" y="41007"/>
                  <a:pt x="1255862" y="47170"/>
                  <a:pt x="1260620" y="54045"/>
                </a:cubicBezTo>
                <a:cubicBezTo>
                  <a:pt x="1279414" y="79882"/>
                  <a:pt x="1291546" y="112356"/>
                  <a:pt x="1295828" y="147675"/>
                </a:cubicBezTo>
                <a:cubicBezTo>
                  <a:pt x="1274180" y="147675"/>
                  <a:pt x="1274180" y="147675"/>
                  <a:pt x="1274180" y="147675"/>
                </a:cubicBezTo>
                <a:cubicBezTo>
                  <a:pt x="1268708" y="107616"/>
                  <a:pt x="1252531" y="73245"/>
                  <a:pt x="1229931" y="50726"/>
                </a:cubicBezTo>
                <a:cubicBezTo>
                  <a:pt x="1234451" y="45274"/>
                  <a:pt x="1239447" y="40059"/>
                  <a:pt x="1244918" y="35318"/>
                </a:cubicBezTo>
                <a:close/>
                <a:moveTo>
                  <a:pt x="648509" y="31289"/>
                </a:moveTo>
                <a:cubicBezTo>
                  <a:pt x="648509" y="120179"/>
                  <a:pt x="648509" y="120179"/>
                  <a:pt x="648509" y="120179"/>
                </a:cubicBezTo>
                <a:cubicBezTo>
                  <a:pt x="670158" y="120179"/>
                  <a:pt x="670158" y="120179"/>
                  <a:pt x="670158" y="120179"/>
                </a:cubicBezTo>
                <a:cubicBezTo>
                  <a:pt x="677057" y="120179"/>
                  <a:pt x="683242" y="119230"/>
                  <a:pt x="688476" y="117334"/>
                </a:cubicBezTo>
                <a:cubicBezTo>
                  <a:pt x="699181" y="113304"/>
                  <a:pt x="706794" y="105719"/>
                  <a:pt x="710838" y="95052"/>
                </a:cubicBezTo>
                <a:cubicBezTo>
                  <a:pt x="715120" y="83675"/>
                  <a:pt x="714882" y="66845"/>
                  <a:pt x="710838" y="55704"/>
                </a:cubicBezTo>
                <a:cubicBezTo>
                  <a:pt x="706794" y="45037"/>
                  <a:pt x="699181" y="37689"/>
                  <a:pt x="688476" y="33896"/>
                </a:cubicBezTo>
                <a:cubicBezTo>
                  <a:pt x="683242" y="32237"/>
                  <a:pt x="677057" y="31289"/>
                  <a:pt x="670158" y="31289"/>
                </a:cubicBezTo>
                <a:cubicBezTo>
                  <a:pt x="648509" y="31289"/>
                  <a:pt x="648509" y="31289"/>
                  <a:pt x="648509" y="31289"/>
                </a:cubicBezTo>
                <a:close/>
                <a:moveTo>
                  <a:pt x="407757" y="31289"/>
                </a:moveTo>
                <a:cubicBezTo>
                  <a:pt x="407757" y="76326"/>
                  <a:pt x="407757" y="76326"/>
                  <a:pt x="407757" y="76326"/>
                </a:cubicBezTo>
                <a:cubicBezTo>
                  <a:pt x="433687" y="76326"/>
                  <a:pt x="433687" y="76326"/>
                  <a:pt x="433687" y="76326"/>
                </a:cubicBezTo>
                <a:cubicBezTo>
                  <a:pt x="442490" y="76326"/>
                  <a:pt x="449627" y="72771"/>
                  <a:pt x="453909" y="65423"/>
                </a:cubicBezTo>
                <a:cubicBezTo>
                  <a:pt x="457953" y="58785"/>
                  <a:pt x="457715" y="47882"/>
                  <a:pt x="453909" y="41244"/>
                </a:cubicBezTo>
                <a:cubicBezTo>
                  <a:pt x="452006" y="37689"/>
                  <a:pt x="449151" y="35081"/>
                  <a:pt x="445820" y="33185"/>
                </a:cubicBezTo>
                <a:cubicBezTo>
                  <a:pt x="442490" y="31289"/>
                  <a:pt x="438207" y="31289"/>
                  <a:pt x="433687" y="31289"/>
                </a:cubicBezTo>
                <a:cubicBezTo>
                  <a:pt x="407757" y="31289"/>
                  <a:pt x="407757" y="31289"/>
                  <a:pt x="407757" y="31289"/>
                </a:cubicBezTo>
                <a:close/>
                <a:moveTo>
                  <a:pt x="281909" y="29393"/>
                </a:moveTo>
                <a:cubicBezTo>
                  <a:pt x="253599" y="29393"/>
                  <a:pt x="238849" y="50015"/>
                  <a:pt x="238849" y="75852"/>
                </a:cubicBezTo>
                <a:cubicBezTo>
                  <a:pt x="238849" y="100741"/>
                  <a:pt x="254551" y="122312"/>
                  <a:pt x="281909" y="122312"/>
                </a:cubicBezTo>
                <a:cubicBezTo>
                  <a:pt x="309029" y="122312"/>
                  <a:pt x="325206" y="100978"/>
                  <a:pt x="325206" y="75852"/>
                </a:cubicBezTo>
                <a:cubicBezTo>
                  <a:pt x="325206" y="45985"/>
                  <a:pt x="305936" y="29393"/>
                  <a:pt x="281909" y="29393"/>
                </a:cubicBezTo>
                <a:close/>
                <a:moveTo>
                  <a:pt x="1049842" y="4266"/>
                </a:moveTo>
                <a:cubicBezTo>
                  <a:pt x="1049842" y="4266"/>
                  <a:pt x="1049842" y="4266"/>
                  <a:pt x="1129776" y="4266"/>
                </a:cubicBezTo>
                <a:cubicBezTo>
                  <a:pt x="1129776" y="4266"/>
                  <a:pt x="1129776" y="4266"/>
                  <a:pt x="1129776" y="14696"/>
                </a:cubicBezTo>
                <a:cubicBezTo>
                  <a:pt x="1129776" y="14696"/>
                  <a:pt x="1129776" y="14696"/>
                  <a:pt x="1061499" y="14696"/>
                </a:cubicBezTo>
                <a:cubicBezTo>
                  <a:pt x="1061499" y="14696"/>
                  <a:pt x="1061499" y="14696"/>
                  <a:pt x="1061499" y="68978"/>
                </a:cubicBezTo>
                <a:cubicBezTo>
                  <a:pt x="1061499" y="68978"/>
                  <a:pt x="1061499" y="68978"/>
                  <a:pt x="1125018" y="68978"/>
                </a:cubicBezTo>
                <a:cubicBezTo>
                  <a:pt x="1125018" y="68978"/>
                  <a:pt x="1125018" y="68978"/>
                  <a:pt x="1125018" y="79408"/>
                </a:cubicBezTo>
                <a:cubicBezTo>
                  <a:pt x="1125018" y="79408"/>
                  <a:pt x="1125018" y="79408"/>
                  <a:pt x="1061499" y="79408"/>
                </a:cubicBezTo>
                <a:lnTo>
                  <a:pt x="1061499" y="137245"/>
                </a:lnTo>
                <a:cubicBezTo>
                  <a:pt x="1061499" y="137245"/>
                  <a:pt x="1061499" y="137245"/>
                  <a:pt x="1132155" y="137245"/>
                </a:cubicBezTo>
                <a:cubicBezTo>
                  <a:pt x="1132155" y="137245"/>
                  <a:pt x="1132155" y="137245"/>
                  <a:pt x="1132155" y="147675"/>
                </a:cubicBezTo>
                <a:cubicBezTo>
                  <a:pt x="1132155" y="147675"/>
                  <a:pt x="1132155" y="147675"/>
                  <a:pt x="1049842" y="147675"/>
                </a:cubicBezTo>
                <a:cubicBezTo>
                  <a:pt x="1049842" y="147675"/>
                  <a:pt x="1049842" y="147675"/>
                  <a:pt x="1049842" y="4266"/>
                </a:cubicBezTo>
                <a:close/>
                <a:moveTo>
                  <a:pt x="904011" y="4266"/>
                </a:moveTo>
                <a:cubicBezTo>
                  <a:pt x="904011" y="4266"/>
                  <a:pt x="904011" y="4266"/>
                  <a:pt x="924946" y="4266"/>
                </a:cubicBezTo>
                <a:cubicBezTo>
                  <a:pt x="924946" y="4266"/>
                  <a:pt x="924946" y="4266"/>
                  <a:pt x="1008448" y="137245"/>
                </a:cubicBezTo>
                <a:cubicBezTo>
                  <a:pt x="1008448" y="137245"/>
                  <a:pt x="1008448" y="137245"/>
                  <a:pt x="1010827" y="137245"/>
                </a:cubicBezTo>
                <a:lnTo>
                  <a:pt x="1010827" y="4266"/>
                </a:lnTo>
                <a:cubicBezTo>
                  <a:pt x="1010827" y="4266"/>
                  <a:pt x="1010827" y="4266"/>
                  <a:pt x="1022484" y="4266"/>
                </a:cubicBezTo>
                <a:cubicBezTo>
                  <a:pt x="1022484" y="4266"/>
                  <a:pt x="1022484" y="4266"/>
                  <a:pt x="1022484" y="147675"/>
                </a:cubicBezTo>
                <a:cubicBezTo>
                  <a:pt x="1022484" y="147675"/>
                  <a:pt x="1022484" y="147675"/>
                  <a:pt x="1001787" y="147675"/>
                </a:cubicBezTo>
                <a:cubicBezTo>
                  <a:pt x="1001787" y="147675"/>
                  <a:pt x="1001787" y="147675"/>
                  <a:pt x="918523" y="14696"/>
                </a:cubicBezTo>
                <a:cubicBezTo>
                  <a:pt x="918523" y="14696"/>
                  <a:pt x="918523" y="14696"/>
                  <a:pt x="915668" y="14696"/>
                </a:cubicBezTo>
                <a:cubicBezTo>
                  <a:pt x="915668" y="14696"/>
                  <a:pt x="915668" y="14696"/>
                  <a:pt x="915668" y="147675"/>
                </a:cubicBezTo>
                <a:cubicBezTo>
                  <a:pt x="915668" y="147675"/>
                  <a:pt x="915668" y="147675"/>
                  <a:pt x="904011" y="147675"/>
                </a:cubicBezTo>
                <a:cubicBezTo>
                  <a:pt x="904011" y="147675"/>
                  <a:pt x="904011" y="147675"/>
                  <a:pt x="904011" y="4266"/>
                </a:cubicBezTo>
                <a:close/>
                <a:moveTo>
                  <a:pt x="860714" y="4266"/>
                </a:moveTo>
                <a:cubicBezTo>
                  <a:pt x="860714" y="4266"/>
                  <a:pt x="860714" y="4266"/>
                  <a:pt x="872371" y="4266"/>
                </a:cubicBezTo>
                <a:cubicBezTo>
                  <a:pt x="872371" y="4266"/>
                  <a:pt x="872371" y="4266"/>
                  <a:pt x="872371" y="147675"/>
                </a:cubicBezTo>
                <a:cubicBezTo>
                  <a:pt x="872371" y="147675"/>
                  <a:pt x="872371" y="147675"/>
                  <a:pt x="860714" y="147675"/>
                </a:cubicBezTo>
                <a:close/>
                <a:moveTo>
                  <a:pt x="769837" y="4266"/>
                </a:moveTo>
                <a:cubicBezTo>
                  <a:pt x="769837" y="4266"/>
                  <a:pt x="769837" y="4266"/>
                  <a:pt x="781494" y="4266"/>
                </a:cubicBezTo>
                <a:lnTo>
                  <a:pt x="781494" y="137245"/>
                </a:lnTo>
                <a:cubicBezTo>
                  <a:pt x="781494" y="137245"/>
                  <a:pt x="781494" y="137245"/>
                  <a:pt x="847154" y="137245"/>
                </a:cubicBezTo>
                <a:cubicBezTo>
                  <a:pt x="847154" y="137245"/>
                  <a:pt x="847154" y="137245"/>
                  <a:pt x="847154" y="147675"/>
                </a:cubicBezTo>
                <a:cubicBezTo>
                  <a:pt x="847154" y="147675"/>
                  <a:pt x="847154" y="147675"/>
                  <a:pt x="769837" y="147675"/>
                </a:cubicBezTo>
                <a:cubicBezTo>
                  <a:pt x="769837" y="147675"/>
                  <a:pt x="769837" y="147675"/>
                  <a:pt x="769837" y="4266"/>
                </a:cubicBezTo>
                <a:close/>
                <a:moveTo>
                  <a:pt x="513859" y="4266"/>
                </a:moveTo>
                <a:cubicBezTo>
                  <a:pt x="513859" y="4266"/>
                  <a:pt x="513859" y="4266"/>
                  <a:pt x="546213" y="4266"/>
                </a:cubicBezTo>
                <a:lnTo>
                  <a:pt x="546213" y="119468"/>
                </a:lnTo>
                <a:cubicBezTo>
                  <a:pt x="546213" y="119468"/>
                  <a:pt x="546213" y="119468"/>
                  <a:pt x="602595" y="119468"/>
                </a:cubicBezTo>
                <a:cubicBezTo>
                  <a:pt x="602595" y="119468"/>
                  <a:pt x="602595" y="119468"/>
                  <a:pt x="602595" y="147675"/>
                </a:cubicBezTo>
                <a:cubicBezTo>
                  <a:pt x="602595" y="147675"/>
                  <a:pt x="602595" y="147675"/>
                  <a:pt x="513859" y="147675"/>
                </a:cubicBezTo>
                <a:cubicBezTo>
                  <a:pt x="513859" y="147675"/>
                  <a:pt x="513859" y="147675"/>
                  <a:pt x="513859" y="4266"/>
                </a:cubicBezTo>
                <a:close/>
                <a:moveTo>
                  <a:pt x="0" y="4266"/>
                </a:moveTo>
                <a:cubicBezTo>
                  <a:pt x="0" y="4266"/>
                  <a:pt x="0" y="4266"/>
                  <a:pt x="33068" y="4266"/>
                </a:cubicBezTo>
                <a:cubicBezTo>
                  <a:pt x="33068" y="4266"/>
                  <a:pt x="33068" y="4266"/>
                  <a:pt x="62091" y="119468"/>
                </a:cubicBezTo>
                <a:cubicBezTo>
                  <a:pt x="62091" y="119468"/>
                  <a:pt x="62091" y="119468"/>
                  <a:pt x="65184" y="119468"/>
                </a:cubicBezTo>
                <a:cubicBezTo>
                  <a:pt x="65184" y="119468"/>
                  <a:pt x="65184" y="119468"/>
                  <a:pt x="86357" y="8059"/>
                </a:cubicBezTo>
                <a:cubicBezTo>
                  <a:pt x="86357" y="8059"/>
                  <a:pt x="86357" y="8059"/>
                  <a:pt x="120138" y="8059"/>
                </a:cubicBezTo>
                <a:cubicBezTo>
                  <a:pt x="120138" y="8059"/>
                  <a:pt x="120138" y="8059"/>
                  <a:pt x="143690" y="119468"/>
                </a:cubicBezTo>
                <a:cubicBezTo>
                  <a:pt x="143690" y="119468"/>
                  <a:pt x="143690" y="119468"/>
                  <a:pt x="146069" y="119468"/>
                </a:cubicBezTo>
                <a:lnTo>
                  <a:pt x="171048" y="4266"/>
                </a:lnTo>
                <a:cubicBezTo>
                  <a:pt x="171048" y="4266"/>
                  <a:pt x="171048" y="4266"/>
                  <a:pt x="204354" y="4266"/>
                </a:cubicBezTo>
                <a:cubicBezTo>
                  <a:pt x="204354" y="4266"/>
                  <a:pt x="204354" y="4266"/>
                  <a:pt x="172714" y="147675"/>
                </a:cubicBezTo>
                <a:cubicBezTo>
                  <a:pt x="172714" y="147675"/>
                  <a:pt x="172714" y="147675"/>
                  <a:pt x="122279" y="147675"/>
                </a:cubicBezTo>
                <a:cubicBezTo>
                  <a:pt x="122279" y="147675"/>
                  <a:pt x="122279" y="147675"/>
                  <a:pt x="103010" y="60208"/>
                </a:cubicBezTo>
                <a:cubicBezTo>
                  <a:pt x="103010" y="60208"/>
                  <a:pt x="103010" y="60208"/>
                  <a:pt x="85167" y="147675"/>
                </a:cubicBezTo>
                <a:cubicBezTo>
                  <a:pt x="85167" y="147675"/>
                  <a:pt x="85167" y="147675"/>
                  <a:pt x="35685" y="147675"/>
                </a:cubicBezTo>
                <a:cubicBezTo>
                  <a:pt x="35685" y="147675"/>
                  <a:pt x="35685" y="147675"/>
                  <a:pt x="0" y="4266"/>
                </a:cubicBezTo>
                <a:close/>
                <a:moveTo>
                  <a:pt x="616155" y="3081"/>
                </a:moveTo>
                <a:cubicBezTo>
                  <a:pt x="669444" y="3081"/>
                  <a:pt x="669444" y="3081"/>
                  <a:pt x="669444" y="3081"/>
                </a:cubicBezTo>
                <a:cubicBezTo>
                  <a:pt x="692758" y="3081"/>
                  <a:pt x="712741" y="9244"/>
                  <a:pt x="728205" y="24178"/>
                </a:cubicBezTo>
                <a:cubicBezTo>
                  <a:pt x="741289" y="37215"/>
                  <a:pt x="747712" y="54993"/>
                  <a:pt x="747712" y="73482"/>
                </a:cubicBezTo>
                <a:cubicBezTo>
                  <a:pt x="747950" y="83675"/>
                  <a:pt x="746761" y="93630"/>
                  <a:pt x="742716" y="103349"/>
                </a:cubicBezTo>
                <a:cubicBezTo>
                  <a:pt x="736055" y="121127"/>
                  <a:pt x="722019" y="135112"/>
                  <a:pt x="703701" y="142460"/>
                </a:cubicBezTo>
                <a:cubicBezTo>
                  <a:pt x="693947" y="146490"/>
                  <a:pt x="682528" y="148386"/>
                  <a:pt x="669444" y="148386"/>
                </a:cubicBezTo>
                <a:cubicBezTo>
                  <a:pt x="616155" y="148386"/>
                  <a:pt x="616155" y="148386"/>
                  <a:pt x="616155" y="148386"/>
                </a:cubicBezTo>
                <a:cubicBezTo>
                  <a:pt x="616155" y="3081"/>
                  <a:pt x="616155" y="3081"/>
                  <a:pt x="616155" y="3081"/>
                </a:cubicBezTo>
                <a:close/>
                <a:moveTo>
                  <a:pt x="375403" y="3081"/>
                </a:moveTo>
                <a:cubicBezTo>
                  <a:pt x="432022" y="3081"/>
                  <a:pt x="432022" y="3081"/>
                  <a:pt x="432022" y="3081"/>
                </a:cubicBezTo>
                <a:cubicBezTo>
                  <a:pt x="452719" y="3318"/>
                  <a:pt x="472227" y="8059"/>
                  <a:pt x="483408" y="24652"/>
                </a:cubicBezTo>
                <a:cubicBezTo>
                  <a:pt x="488166" y="31763"/>
                  <a:pt x="490545" y="40533"/>
                  <a:pt x="490545" y="51200"/>
                </a:cubicBezTo>
                <a:cubicBezTo>
                  <a:pt x="491021" y="62104"/>
                  <a:pt x="488642" y="73245"/>
                  <a:pt x="483408" y="80830"/>
                </a:cubicBezTo>
                <a:cubicBezTo>
                  <a:pt x="478650" y="87704"/>
                  <a:pt x="471989" y="92919"/>
                  <a:pt x="463425" y="96238"/>
                </a:cubicBezTo>
                <a:cubicBezTo>
                  <a:pt x="500299" y="147675"/>
                  <a:pt x="500299" y="147675"/>
                  <a:pt x="500299" y="147675"/>
                </a:cubicBezTo>
                <a:cubicBezTo>
                  <a:pt x="462711" y="147675"/>
                  <a:pt x="462711" y="147675"/>
                  <a:pt x="462711" y="147675"/>
                </a:cubicBezTo>
                <a:cubicBezTo>
                  <a:pt x="432260" y="103349"/>
                  <a:pt x="432260" y="103349"/>
                  <a:pt x="432260" y="103349"/>
                </a:cubicBezTo>
                <a:cubicBezTo>
                  <a:pt x="431546" y="103349"/>
                  <a:pt x="408232" y="103349"/>
                  <a:pt x="407757" y="103349"/>
                </a:cubicBezTo>
                <a:cubicBezTo>
                  <a:pt x="407757" y="147675"/>
                  <a:pt x="407757" y="147675"/>
                  <a:pt x="407757" y="147675"/>
                </a:cubicBezTo>
                <a:cubicBezTo>
                  <a:pt x="375403" y="147675"/>
                  <a:pt x="375403" y="147675"/>
                  <a:pt x="375403" y="147675"/>
                </a:cubicBezTo>
                <a:cubicBezTo>
                  <a:pt x="375403" y="3081"/>
                  <a:pt x="375403" y="3081"/>
                  <a:pt x="375403" y="3081"/>
                </a:cubicBezTo>
                <a:close/>
                <a:moveTo>
                  <a:pt x="1320570" y="237"/>
                </a:moveTo>
                <a:cubicBezTo>
                  <a:pt x="1322473" y="2370"/>
                  <a:pt x="1324138" y="4740"/>
                  <a:pt x="1325804" y="6874"/>
                </a:cubicBezTo>
                <a:cubicBezTo>
                  <a:pt x="1336033" y="21333"/>
                  <a:pt x="1344835" y="36978"/>
                  <a:pt x="1352210" y="53808"/>
                </a:cubicBezTo>
                <a:cubicBezTo>
                  <a:pt x="1362440" y="33659"/>
                  <a:pt x="1374097" y="17066"/>
                  <a:pt x="1385278" y="4266"/>
                </a:cubicBezTo>
                <a:cubicBezTo>
                  <a:pt x="1388846" y="5214"/>
                  <a:pt x="1392415" y="6400"/>
                  <a:pt x="1395983" y="7822"/>
                </a:cubicBezTo>
                <a:cubicBezTo>
                  <a:pt x="1382899" y="22281"/>
                  <a:pt x="1368863" y="41719"/>
                  <a:pt x="1357444" y="67082"/>
                </a:cubicBezTo>
                <a:cubicBezTo>
                  <a:pt x="1363153" y="82252"/>
                  <a:pt x="1367674" y="98608"/>
                  <a:pt x="1371004" y="115201"/>
                </a:cubicBezTo>
                <a:cubicBezTo>
                  <a:pt x="1381234" y="73719"/>
                  <a:pt x="1400979" y="44326"/>
                  <a:pt x="1418584" y="25126"/>
                </a:cubicBezTo>
                <a:cubicBezTo>
                  <a:pt x="1419773" y="23467"/>
                  <a:pt x="1421200" y="22044"/>
                  <a:pt x="1422628" y="20859"/>
                </a:cubicBezTo>
                <a:cubicBezTo>
                  <a:pt x="1425483" y="22518"/>
                  <a:pt x="1428337" y="24415"/>
                  <a:pt x="1431192" y="26548"/>
                </a:cubicBezTo>
                <a:cubicBezTo>
                  <a:pt x="1429527" y="28207"/>
                  <a:pt x="1427862" y="30104"/>
                  <a:pt x="1426196" y="32000"/>
                </a:cubicBezTo>
                <a:cubicBezTo>
                  <a:pt x="1405737" y="54519"/>
                  <a:pt x="1381947" y="91971"/>
                  <a:pt x="1375524" y="147675"/>
                </a:cubicBezTo>
                <a:cubicBezTo>
                  <a:pt x="1375524" y="147675"/>
                  <a:pt x="1375524" y="147675"/>
                  <a:pt x="1353875" y="147675"/>
                </a:cubicBezTo>
                <a:cubicBezTo>
                  <a:pt x="1352210" y="131319"/>
                  <a:pt x="1349355" y="115438"/>
                  <a:pt x="1345311" y="100267"/>
                </a:cubicBezTo>
                <a:cubicBezTo>
                  <a:pt x="1341267" y="114727"/>
                  <a:pt x="1338174" y="130371"/>
                  <a:pt x="1336509" y="147675"/>
                </a:cubicBezTo>
                <a:cubicBezTo>
                  <a:pt x="1336509" y="147675"/>
                  <a:pt x="1336509" y="147675"/>
                  <a:pt x="1314147" y="147675"/>
                </a:cubicBezTo>
                <a:cubicBezTo>
                  <a:pt x="1308437" y="96712"/>
                  <a:pt x="1288216" y="52622"/>
                  <a:pt x="1259906" y="23941"/>
                </a:cubicBezTo>
                <a:cubicBezTo>
                  <a:pt x="1265853" y="19911"/>
                  <a:pt x="1272277" y="16118"/>
                  <a:pt x="1278938" y="13037"/>
                </a:cubicBezTo>
                <a:cubicBezTo>
                  <a:pt x="1283934" y="18489"/>
                  <a:pt x="1288692" y="24178"/>
                  <a:pt x="1293212" y="30578"/>
                </a:cubicBezTo>
                <a:cubicBezTo>
                  <a:pt x="1311054" y="54993"/>
                  <a:pt x="1323662" y="84623"/>
                  <a:pt x="1330799" y="116623"/>
                </a:cubicBezTo>
                <a:cubicBezTo>
                  <a:pt x="1333178" y="104534"/>
                  <a:pt x="1336509" y="93156"/>
                  <a:pt x="1340077" y="82726"/>
                </a:cubicBezTo>
                <a:cubicBezTo>
                  <a:pt x="1330086" y="52622"/>
                  <a:pt x="1315336" y="26311"/>
                  <a:pt x="1297494" y="5689"/>
                </a:cubicBezTo>
                <a:cubicBezTo>
                  <a:pt x="1304869" y="3318"/>
                  <a:pt x="1312719" y="1422"/>
                  <a:pt x="1320570" y="237"/>
                </a:cubicBezTo>
                <a:close/>
                <a:moveTo>
                  <a:pt x="281790" y="0"/>
                </a:moveTo>
                <a:cubicBezTo>
                  <a:pt x="293923" y="0"/>
                  <a:pt x="306055" y="2133"/>
                  <a:pt x="315214" y="6400"/>
                </a:cubicBezTo>
                <a:cubicBezTo>
                  <a:pt x="324730" y="10429"/>
                  <a:pt x="332819" y="16118"/>
                  <a:pt x="339242" y="23229"/>
                </a:cubicBezTo>
                <a:cubicBezTo>
                  <a:pt x="353040" y="37926"/>
                  <a:pt x="359701" y="58074"/>
                  <a:pt x="358750" y="77749"/>
                </a:cubicBezTo>
                <a:cubicBezTo>
                  <a:pt x="358512" y="105245"/>
                  <a:pt x="341859" y="132979"/>
                  <a:pt x="315928" y="144831"/>
                </a:cubicBezTo>
                <a:cubicBezTo>
                  <a:pt x="297372" y="153838"/>
                  <a:pt x="266445" y="153838"/>
                  <a:pt x="247889" y="144831"/>
                </a:cubicBezTo>
                <a:cubicBezTo>
                  <a:pt x="221721" y="132742"/>
                  <a:pt x="205306" y="105245"/>
                  <a:pt x="205068" y="77749"/>
                </a:cubicBezTo>
                <a:cubicBezTo>
                  <a:pt x="204592" y="67319"/>
                  <a:pt x="206019" y="57126"/>
                  <a:pt x="209826" y="46933"/>
                </a:cubicBezTo>
                <a:cubicBezTo>
                  <a:pt x="216487" y="28918"/>
                  <a:pt x="230285" y="14222"/>
                  <a:pt x="248365" y="6400"/>
                </a:cubicBezTo>
                <a:cubicBezTo>
                  <a:pt x="257524" y="2133"/>
                  <a:pt x="269657" y="0"/>
                  <a:pt x="281790" y="0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chemeClr val="tx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02_***Title 3">
            <a:extLst>
              <a:ext uri="{FF2B5EF4-FFF2-40B4-BE49-F238E27FC236}">
                <a16:creationId xmlns:a16="http://schemas.microsoft.com/office/drawing/2014/main" id="{3352C0FC-7864-431E-78E9-CFBEA4024550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014200"/>
            <a:ext cx="8435160" cy="163188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[Closure e.g. Thank you for your attention]</a:t>
            </a:r>
          </a:p>
        </p:txBody>
      </p:sp>
      <p:sp>
        <p:nvSpPr>
          <p:cNvPr id="12" name="03_Frame text 4 [PHJU]">
            <a:extLst>
              <a:ext uri="{FF2B5EF4-FFF2-40B4-BE49-F238E27FC236}">
                <a16:creationId xmlns:a16="http://schemas.microsoft.com/office/drawing/2014/main" id="{4F63A9A5-C99F-575F-0195-E7850D18F0D3}"/>
              </a:ext>
            </a:extLst>
          </p:cNvPr>
          <p:cNvSpPr>
            <a:spLocks noGrp="1" noSelect="1"/>
          </p:cNvSpPr>
          <p:nvPr>
            <p:ph type="body" sz="quarter" idx="17" hasCustomPrompt="1"/>
          </p:nvPr>
        </p:nvSpPr>
        <p:spPr bwMode="gray">
          <a:xfrm>
            <a:off x="6354359" y="487439"/>
            <a:ext cx="2429640" cy="196926"/>
          </a:xfrm>
          <a:prstGeom prst="rect">
            <a:avLst/>
          </a:prstGeom>
        </p:spPr>
        <p:txBody>
          <a:bodyPr anchor="t"/>
          <a:lstStyle>
            <a:lvl1pPr marL="36000" indent="0" algn="r">
              <a:lnSpc>
                <a:spcPct val="100000"/>
              </a:lnSpc>
              <a:buFontTx/>
              <a:buNone/>
              <a:defRPr sz="1200" b="1">
                <a:solidFill>
                  <a:schemeClr val="tx1"/>
                </a:solidFill>
              </a:defRPr>
            </a:lvl1pPr>
            <a:lvl2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2pPr>
            <a:lvl3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3pPr>
            <a:lvl4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4pPr>
            <a:lvl5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5pPr>
            <a:lvl6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6pPr>
            <a:lvl7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7pPr>
            <a:lvl8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8pPr>
            <a:lvl9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GB"/>
              <a:t>[For more information]</a:t>
            </a:r>
          </a:p>
        </p:txBody>
      </p:sp>
      <p:sp>
        <p:nvSpPr>
          <p:cNvPr id="13" name="04_Name 5 [PHJU]">
            <a:extLst>
              <a:ext uri="{FF2B5EF4-FFF2-40B4-BE49-F238E27FC236}">
                <a16:creationId xmlns:a16="http://schemas.microsoft.com/office/drawing/2014/main" id="{022D56B0-E50E-76C0-A13D-DDDEAB1D73F2}"/>
              </a:ext>
            </a:extLst>
          </p:cNvPr>
          <p:cNvSpPr>
            <a:spLocks noGrp="1" noSelect="1"/>
          </p:cNvSpPr>
          <p:nvPr>
            <p:ph type="body" sz="quarter" idx="21" hasCustomPrompt="1"/>
          </p:nvPr>
        </p:nvSpPr>
        <p:spPr bwMode="gray">
          <a:xfrm>
            <a:off x="6354359" y="716039"/>
            <a:ext cx="2429640" cy="196920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[Name]</a:t>
            </a:r>
          </a:p>
          <a:p>
            <a:pPr lvl="0"/>
            <a:endParaRPr lang="en-GB"/>
          </a:p>
        </p:txBody>
      </p:sp>
      <p:sp>
        <p:nvSpPr>
          <p:cNvPr id="14" name="05_[Text] 6 [PHJU]">
            <a:extLst>
              <a:ext uri="{FF2B5EF4-FFF2-40B4-BE49-F238E27FC236}">
                <a16:creationId xmlns:a16="http://schemas.microsoft.com/office/drawing/2014/main" id="{F3790D78-3DA6-6EC0-EE3A-99A246660C33}"/>
              </a:ext>
            </a:extLst>
          </p:cNvPr>
          <p:cNvSpPr>
            <a:spLocks noGrp="1" noSelect="1"/>
          </p:cNvSpPr>
          <p:nvPr>
            <p:ph type="body" sz="quarter" idx="20" hasCustomPrompt="1"/>
          </p:nvPr>
        </p:nvSpPr>
        <p:spPr bwMode="gray">
          <a:xfrm>
            <a:off x="6354359" y="978923"/>
            <a:ext cx="2429640" cy="935446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800" b="0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[Text]</a:t>
            </a:r>
          </a:p>
          <a:p>
            <a:pPr lvl="0"/>
            <a:endParaRPr lang="en-GB"/>
          </a:p>
          <a:p>
            <a:pPr lvl="0"/>
            <a:endParaRPr lang="en-GB"/>
          </a:p>
        </p:txBody>
      </p:sp>
      <p:sp>
        <p:nvSpPr>
          <p:cNvPr id="15" name="Footer Placeholder 7">
            <a:extLst>
              <a:ext uri="{FF2B5EF4-FFF2-40B4-BE49-F238E27FC236}">
                <a16:creationId xmlns:a16="http://schemas.microsoft.com/office/drawing/2014/main" id="{0B58F3B0-DAB6-F054-AAC8-E3701CC19B51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D954709F-5184-A771-BAA7-7CCE2A969B49}"/>
              </a:ext>
            </a:extLst>
          </p:cNvPr>
          <p:cNvSpPr>
            <a:spLocks noGrp="1" noSelect="1"/>
          </p:cNvSpPr>
          <p:nvPr>
            <p:ph type="sldNum" sz="quarter" idx="1002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7027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Closing (Blue) with thank you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1">
            <a:extLst>
              <a:ext uri="{FF2B5EF4-FFF2-40B4-BE49-F238E27FC236}">
                <a16:creationId xmlns:a16="http://schemas.microsoft.com/office/drawing/2014/main" id="{C9FF7378-FBAE-CEAA-FD8B-85C63B793C02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0" y="0"/>
            <a:ext cx="2570560" cy="5139929"/>
          </a:xfrm>
          <a:custGeom>
            <a:avLst/>
            <a:gdLst>
              <a:gd name="T0" fmla="*/ 9953 w 10804"/>
              <a:gd name="T1" fmla="*/ 6596 h 21606"/>
              <a:gd name="T2" fmla="*/ 7639 w 10804"/>
              <a:gd name="T3" fmla="*/ 3164 h 21606"/>
              <a:gd name="T4" fmla="*/ 4207 w 10804"/>
              <a:gd name="T5" fmla="*/ 851 h 21606"/>
              <a:gd name="T6" fmla="*/ 0 w 10804"/>
              <a:gd name="T7" fmla="*/ 0 h 21606"/>
              <a:gd name="T8" fmla="*/ 0 w 10804"/>
              <a:gd name="T9" fmla="*/ 4787 h 21606"/>
              <a:gd name="T10" fmla="*/ 6017 w 10804"/>
              <a:gd name="T11" fmla="*/ 10803 h 21606"/>
              <a:gd name="T12" fmla="*/ 0 w 10804"/>
              <a:gd name="T13" fmla="*/ 16820 h 21606"/>
              <a:gd name="T14" fmla="*/ 0 w 10804"/>
              <a:gd name="T15" fmla="*/ 21606 h 21606"/>
              <a:gd name="T16" fmla="*/ 4207 w 10804"/>
              <a:gd name="T17" fmla="*/ 20755 h 21606"/>
              <a:gd name="T18" fmla="*/ 7639 w 10804"/>
              <a:gd name="T19" fmla="*/ 18442 h 21606"/>
              <a:gd name="T20" fmla="*/ 9953 w 10804"/>
              <a:gd name="T21" fmla="*/ 15010 h 21606"/>
              <a:gd name="T22" fmla="*/ 10804 w 10804"/>
              <a:gd name="T23" fmla="*/ 10803 h 21606"/>
              <a:gd name="T24" fmla="*/ 9953 w 10804"/>
              <a:gd name="T25" fmla="*/ 6596 h 21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804" h="21606">
                <a:moveTo>
                  <a:pt x="9953" y="6596"/>
                </a:moveTo>
                <a:cubicBezTo>
                  <a:pt x="9408" y="5309"/>
                  <a:pt x="8630" y="4155"/>
                  <a:pt x="7639" y="3164"/>
                </a:cubicBezTo>
                <a:cubicBezTo>
                  <a:pt x="6649" y="2173"/>
                  <a:pt x="5494" y="1395"/>
                  <a:pt x="4207" y="851"/>
                </a:cubicBezTo>
                <a:cubicBezTo>
                  <a:pt x="2872" y="286"/>
                  <a:pt x="1457" y="0"/>
                  <a:pt x="0" y="0"/>
                </a:cubicBezTo>
                <a:cubicBezTo>
                  <a:pt x="0" y="4787"/>
                  <a:pt x="0" y="4787"/>
                  <a:pt x="0" y="4787"/>
                </a:cubicBezTo>
                <a:cubicBezTo>
                  <a:pt x="3323" y="4787"/>
                  <a:pt x="6017" y="7480"/>
                  <a:pt x="6017" y="10803"/>
                </a:cubicBezTo>
                <a:cubicBezTo>
                  <a:pt x="6017" y="14126"/>
                  <a:pt x="3323" y="16820"/>
                  <a:pt x="0" y="16820"/>
                </a:cubicBezTo>
                <a:cubicBezTo>
                  <a:pt x="0" y="21606"/>
                  <a:pt x="0" y="21606"/>
                  <a:pt x="0" y="21606"/>
                </a:cubicBezTo>
                <a:cubicBezTo>
                  <a:pt x="1457" y="21606"/>
                  <a:pt x="2872" y="21320"/>
                  <a:pt x="4207" y="20755"/>
                </a:cubicBezTo>
                <a:cubicBezTo>
                  <a:pt x="5494" y="20211"/>
                  <a:pt x="6649" y="19433"/>
                  <a:pt x="7639" y="18442"/>
                </a:cubicBezTo>
                <a:cubicBezTo>
                  <a:pt x="8630" y="17452"/>
                  <a:pt x="9408" y="16297"/>
                  <a:pt x="9953" y="15010"/>
                </a:cubicBezTo>
                <a:cubicBezTo>
                  <a:pt x="10517" y="13675"/>
                  <a:pt x="10804" y="12259"/>
                  <a:pt x="10804" y="10803"/>
                </a:cubicBezTo>
                <a:cubicBezTo>
                  <a:pt x="10804" y="9347"/>
                  <a:pt x="10517" y="7931"/>
                  <a:pt x="9953" y="6596"/>
                </a:cubicBezTo>
                <a:close/>
              </a:path>
            </a:pathLst>
          </a:custGeom>
          <a:gradFill flip="none" rotWithShape="1">
            <a:gsLst>
              <a:gs pos="0">
                <a:srgbClr val="00B5D5"/>
              </a:gs>
              <a:gs pos="18000">
                <a:srgbClr val="00B4D4"/>
              </a:gs>
              <a:gs pos="30000">
                <a:srgbClr val="00B0D2"/>
              </a:gs>
              <a:gs pos="32000">
                <a:srgbClr val="00AFD1"/>
              </a:gs>
              <a:gs pos="45000">
                <a:srgbClr val="00AACD"/>
              </a:gs>
              <a:gs pos="54000">
                <a:srgbClr val="00A2C7"/>
              </a:gs>
              <a:gs pos="69000">
                <a:srgbClr val="0090B9"/>
              </a:gs>
              <a:gs pos="72000">
                <a:srgbClr val="008CB6"/>
              </a:gs>
              <a:gs pos="91000">
                <a:srgbClr val="006B9C"/>
              </a:gs>
              <a:gs pos="100000">
                <a:srgbClr val="005A8F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" name="Logo">
            <a:extLst>
              <a:ext uri="{FF2B5EF4-FFF2-40B4-BE49-F238E27FC236}">
                <a16:creationId xmlns:a16="http://schemas.microsoft.com/office/drawing/2014/main" id="{9925BE2B-17AB-865B-462D-27B3D103358E}"/>
              </a:ext>
            </a:extLst>
          </p:cNvPr>
          <p:cNvSpPr>
            <a:spLocks noSelect="1"/>
          </p:cNvSpPr>
          <p:nvPr userDrawn="1"/>
        </p:nvSpPr>
        <p:spPr>
          <a:xfrm>
            <a:off x="359994" y="4809604"/>
            <a:ext cx="1494231" cy="155969"/>
          </a:xfrm>
          <a:custGeom>
            <a:avLst/>
            <a:gdLst>
              <a:gd name="connsiteX0" fmla="*/ 1492094 w 1494235"/>
              <a:gd name="connsiteY0" fmla="*/ 123497 h 151586"/>
              <a:gd name="connsiteX1" fmla="*/ 1494235 w 1494235"/>
              <a:gd name="connsiteY1" fmla="*/ 147675 h 151586"/>
              <a:gd name="connsiteX2" fmla="*/ 1482816 w 1494235"/>
              <a:gd name="connsiteY2" fmla="*/ 147675 h 151586"/>
              <a:gd name="connsiteX3" fmla="*/ 1492094 w 1494235"/>
              <a:gd name="connsiteY3" fmla="*/ 123497 h 151586"/>
              <a:gd name="connsiteX4" fmla="*/ 1199480 w 1494235"/>
              <a:gd name="connsiteY4" fmla="*/ 106904 h 151586"/>
              <a:gd name="connsiteX5" fmla="*/ 1215657 w 1494235"/>
              <a:gd name="connsiteY5" fmla="*/ 147675 h 151586"/>
              <a:gd name="connsiteX6" fmla="*/ 1193770 w 1494235"/>
              <a:gd name="connsiteY6" fmla="*/ 147675 h 151586"/>
              <a:gd name="connsiteX7" fmla="*/ 1199480 w 1494235"/>
              <a:gd name="connsiteY7" fmla="*/ 106904 h 151586"/>
              <a:gd name="connsiteX8" fmla="*/ 1475679 w 1494235"/>
              <a:gd name="connsiteY8" fmla="*/ 77274 h 151586"/>
              <a:gd name="connsiteX9" fmla="*/ 1480675 w 1494235"/>
              <a:gd name="connsiteY9" fmla="*/ 87467 h 151586"/>
              <a:gd name="connsiteX10" fmla="*/ 1453792 w 1494235"/>
              <a:gd name="connsiteY10" fmla="*/ 147675 h 151586"/>
              <a:gd name="connsiteX11" fmla="*/ 1443325 w 1494235"/>
              <a:gd name="connsiteY11" fmla="*/ 147675 h 151586"/>
              <a:gd name="connsiteX12" fmla="*/ 1475679 w 1494235"/>
              <a:gd name="connsiteY12" fmla="*/ 77274 h 151586"/>
              <a:gd name="connsiteX13" fmla="*/ 1218512 w 1494235"/>
              <a:gd name="connsiteY13" fmla="*/ 65660 h 151586"/>
              <a:gd name="connsiteX14" fmla="*/ 1228266 w 1494235"/>
              <a:gd name="connsiteY14" fmla="*/ 77512 h 151586"/>
              <a:gd name="connsiteX15" fmla="*/ 1255862 w 1494235"/>
              <a:gd name="connsiteY15" fmla="*/ 147675 h 151586"/>
              <a:gd name="connsiteX16" fmla="*/ 1234213 w 1494235"/>
              <a:gd name="connsiteY16" fmla="*/ 147675 h 151586"/>
              <a:gd name="connsiteX17" fmla="*/ 1207331 w 1494235"/>
              <a:gd name="connsiteY17" fmla="*/ 85571 h 151586"/>
              <a:gd name="connsiteX18" fmla="*/ 1218512 w 1494235"/>
              <a:gd name="connsiteY18" fmla="*/ 65660 h 151586"/>
              <a:gd name="connsiteX19" fmla="*/ 1452603 w 1494235"/>
              <a:gd name="connsiteY19" fmla="*/ 45037 h 151586"/>
              <a:gd name="connsiteX20" fmla="*/ 1459502 w 1494235"/>
              <a:gd name="connsiteY20" fmla="*/ 52859 h 151586"/>
              <a:gd name="connsiteX21" fmla="*/ 1456171 w 1494235"/>
              <a:gd name="connsiteY21" fmla="*/ 56652 h 151586"/>
              <a:gd name="connsiteX22" fmla="*/ 1414539 w 1494235"/>
              <a:gd name="connsiteY22" fmla="*/ 147675 h 151586"/>
              <a:gd name="connsiteX23" fmla="*/ 1404072 w 1494235"/>
              <a:gd name="connsiteY23" fmla="*/ 147675 h 151586"/>
              <a:gd name="connsiteX24" fmla="*/ 1452603 w 1494235"/>
              <a:gd name="connsiteY24" fmla="*/ 45037 h 151586"/>
              <a:gd name="connsiteX25" fmla="*/ 1244918 w 1494235"/>
              <a:gd name="connsiteY25" fmla="*/ 35318 h 151586"/>
              <a:gd name="connsiteX26" fmla="*/ 1260620 w 1494235"/>
              <a:gd name="connsiteY26" fmla="*/ 54045 h 151586"/>
              <a:gd name="connsiteX27" fmla="*/ 1295828 w 1494235"/>
              <a:gd name="connsiteY27" fmla="*/ 147675 h 151586"/>
              <a:gd name="connsiteX28" fmla="*/ 1274180 w 1494235"/>
              <a:gd name="connsiteY28" fmla="*/ 147675 h 151586"/>
              <a:gd name="connsiteX29" fmla="*/ 1229931 w 1494235"/>
              <a:gd name="connsiteY29" fmla="*/ 50726 h 151586"/>
              <a:gd name="connsiteX30" fmla="*/ 1244918 w 1494235"/>
              <a:gd name="connsiteY30" fmla="*/ 35318 h 151586"/>
              <a:gd name="connsiteX31" fmla="*/ 648509 w 1494235"/>
              <a:gd name="connsiteY31" fmla="*/ 31289 h 151586"/>
              <a:gd name="connsiteX32" fmla="*/ 648509 w 1494235"/>
              <a:gd name="connsiteY32" fmla="*/ 120179 h 151586"/>
              <a:gd name="connsiteX33" fmla="*/ 670158 w 1494235"/>
              <a:gd name="connsiteY33" fmla="*/ 120179 h 151586"/>
              <a:gd name="connsiteX34" fmla="*/ 688476 w 1494235"/>
              <a:gd name="connsiteY34" fmla="*/ 117334 h 151586"/>
              <a:gd name="connsiteX35" fmla="*/ 710838 w 1494235"/>
              <a:gd name="connsiteY35" fmla="*/ 95052 h 151586"/>
              <a:gd name="connsiteX36" fmla="*/ 710838 w 1494235"/>
              <a:gd name="connsiteY36" fmla="*/ 55704 h 151586"/>
              <a:gd name="connsiteX37" fmla="*/ 688476 w 1494235"/>
              <a:gd name="connsiteY37" fmla="*/ 33896 h 151586"/>
              <a:gd name="connsiteX38" fmla="*/ 670158 w 1494235"/>
              <a:gd name="connsiteY38" fmla="*/ 31289 h 151586"/>
              <a:gd name="connsiteX39" fmla="*/ 648509 w 1494235"/>
              <a:gd name="connsiteY39" fmla="*/ 31289 h 151586"/>
              <a:gd name="connsiteX40" fmla="*/ 407757 w 1494235"/>
              <a:gd name="connsiteY40" fmla="*/ 31289 h 151586"/>
              <a:gd name="connsiteX41" fmla="*/ 407757 w 1494235"/>
              <a:gd name="connsiteY41" fmla="*/ 76326 h 151586"/>
              <a:gd name="connsiteX42" fmla="*/ 433687 w 1494235"/>
              <a:gd name="connsiteY42" fmla="*/ 76326 h 151586"/>
              <a:gd name="connsiteX43" fmla="*/ 453909 w 1494235"/>
              <a:gd name="connsiteY43" fmla="*/ 65423 h 151586"/>
              <a:gd name="connsiteX44" fmla="*/ 453909 w 1494235"/>
              <a:gd name="connsiteY44" fmla="*/ 41244 h 151586"/>
              <a:gd name="connsiteX45" fmla="*/ 445820 w 1494235"/>
              <a:gd name="connsiteY45" fmla="*/ 33185 h 151586"/>
              <a:gd name="connsiteX46" fmla="*/ 433687 w 1494235"/>
              <a:gd name="connsiteY46" fmla="*/ 31289 h 151586"/>
              <a:gd name="connsiteX47" fmla="*/ 407757 w 1494235"/>
              <a:gd name="connsiteY47" fmla="*/ 31289 h 151586"/>
              <a:gd name="connsiteX48" fmla="*/ 281909 w 1494235"/>
              <a:gd name="connsiteY48" fmla="*/ 29393 h 151586"/>
              <a:gd name="connsiteX49" fmla="*/ 238849 w 1494235"/>
              <a:gd name="connsiteY49" fmla="*/ 75852 h 151586"/>
              <a:gd name="connsiteX50" fmla="*/ 281909 w 1494235"/>
              <a:gd name="connsiteY50" fmla="*/ 122312 h 151586"/>
              <a:gd name="connsiteX51" fmla="*/ 325206 w 1494235"/>
              <a:gd name="connsiteY51" fmla="*/ 75852 h 151586"/>
              <a:gd name="connsiteX52" fmla="*/ 281909 w 1494235"/>
              <a:gd name="connsiteY52" fmla="*/ 29393 h 151586"/>
              <a:gd name="connsiteX53" fmla="*/ 1049842 w 1494235"/>
              <a:gd name="connsiteY53" fmla="*/ 4266 h 151586"/>
              <a:gd name="connsiteX54" fmla="*/ 1129776 w 1494235"/>
              <a:gd name="connsiteY54" fmla="*/ 4266 h 151586"/>
              <a:gd name="connsiteX55" fmla="*/ 1129776 w 1494235"/>
              <a:gd name="connsiteY55" fmla="*/ 14696 h 151586"/>
              <a:gd name="connsiteX56" fmla="*/ 1061499 w 1494235"/>
              <a:gd name="connsiteY56" fmla="*/ 14696 h 151586"/>
              <a:gd name="connsiteX57" fmla="*/ 1061499 w 1494235"/>
              <a:gd name="connsiteY57" fmla="*/ 68978 h 151586"/>
              <a:gd name="connsiteX58" fmla="*/ 1125018 w 1494235"/>
              <a:gd name="connsiteY58" fmla="*/ 68978 h 151586"/>
              <a:gd name="connsiteX59" fmla="*/ 1125018 w 1494235"/>
              <a:gd name="connsiteY59" fmla="*/ 79408 h 151586"/>
              <a:gd name="connsiteX60" fmla="*/ 1061499 w 1494235"/>
              <a:gd name="connsiteY60" fmla="*/ 79408 h 151586"/>
              <a:gd name="connsiteX61" fmla="*/ 1061499 w 1494235"/>
              <a:gd name="connsiteY61" fmla="*/ 137245 h 151586"/>
              <a:gd name="connsiteX62" fmla="*/ 1132155 w 1494235"/>
              <a:gd name="connsiteY62" fmla="*/ 137245 h 151586"/>
              <a:gd name="connsiteX63" fmla="*/ 1132155 w 1494235"/>
              <a:gd name="connsiteY63" fmla="*/ 147675 h 151586"/>
              <a:gd name="connsiteX64" fmla="*/ 1049842 w 1494235"/>
              <a:gd name="connsiteY64" fmla="*/ 147675 h 151586"/>
              <a:gd name="connsiteX65" fmla="*/ 1049842 w 1494235"/>
              <a:gd name="connsiteY65" fmla="*/ 4266 h 151586"/>
              <a:gd name="connsiteX66" fmla="*/ 904011 w 1494235"/>
              <a:gd name="connsiteY66" fmla="*/ 4266 h 151586"/>
              <a:gd name="connsiteX67" fmla="*/ 924946 w 1494235"/>
              <a:gd name="connsiteY67" fmla="*/ 4266 h 151586"/>
              <a:gd name="connsiteX68" fmla="*/ 1008448 w 1494235"/>
              <a:gd name="connsiteY68" fmla="*/ 137245 h 151586"/>
              <a:gd name="connsiteX69" fmla="*/ 1010827 w 1494235"/>
              <a:gd name="connsiteY69" fmla="*/ 137245 h 151586"/>
              <a:gd name="connsiteX70" fmla="*/ 1010827 w 1494235"/>
              <a:gd name="connsiteY70" fmla="*/ 4266 h 151586"/>
              <a:gd name="connsiteX71" fmla="*/ 1022484 w 1494235"/>
              <a:gd name="connsiteY71" fmla="*/ 4266 h 151586"/>
              <a:gd name="connsiteX72" fmla="*/ 1022484 w 1494235"/>
              <a:gd name="connsiteY72" fmla="*/ 147675 h 151586"/>
              <a:gd name="connsiteX73" fmla="*/ 1001787 w 1494235"/>
              <a:gd name="connsiteY73" fmla="*/ 147675 h 151586"/>
              <a:gd name="connsiteX74" fmla="*/ 918523 w 1494235"/>
              <a:gd name="connsiteY74" fmla="*/ 14696 h 151586"/>
              <a:gd name="connsiteX75" fmla="*/ 915668 w 1494235"/>
              <a:gd name="connsiteY75" fmla="*/ 14696 h 151586"/>
              <a:gd name="connsiteX76" fmla="*/ 915668 w 1494235"/>
              <a:gd name="connsiteY76" fmla="*/ 147675 h 151586"/>
              <a:gd name="connsiteX77" fmla="*/ 904011 w 1494235"/>
              <a:gd name="connsiteY77" fmla="*/ 147675 h 151586"/>
              <a:gd name="connsiteX78" fmla="*/ 904011 w 1494235"/>
              <a:gd name="connsiteY78" fmla="*/ 4266 h 151586"/>
              <a:gd name="connsiteX79" fmla="*/ 860714 w 1494235"/>
              <a:gd name="connsiteY79" fmla="*/ 4266 h 151586"/>
              <a:gd name="connsiteX80" fmla="*/ 872371 w 1494235"/>
              <a:gd name="connsiteY80" fmla="*/ 4266 h 151586"/>
              <a:gd name="connsiteX81" fmla="*/ 872371 w 1494235"/>
              <a:gd name="connsiteY81" fmla="*/ 147675 h 151586"/>
              <a:gd name="connsiteX82" fmla="*/ 860714 w 1494235"/>
              <a:gd name="connsiteY82" fmla="*/ 147675 h 151586"/>
              <a:gd name="connsiteX83" fmla="*/ 769837 w 1494235"/>
              <a:gd name="connsiteY83" fmla="*/ 4266 h 151586"/>
              <a:gd name="connsiteX84" fmla="*/ 781494 w 1494235"/>
              <a:gd name="connsiteY84" fmla="*/ 4266 h 151586"/>
              <a:gd name="connsiteX85" fmla="*/ 781494 w 1494235"/>
              <a:gd name="connsiteY85" fmla="*/ 137245 h 151586"/>
              <a:gd name="connsiteX86" fmla="*/ 847154 w 1494235"/>
              <a:gd name="connsiteY86" fmla="*/ 137245 h 151586"/>
              <a:gd name="connsiteX87" fmla="*/ 847154 w 1494235"/>
              <a:gd name="connsiteY87" fmla="*/ 147675 h 151586"/>
              <a:gd name="connsiteX88" fmla="*/ 769837 w 1494235"/>
              <a:gd name="connsiteY88" fmla="*/ 147675 h 151586"/>
              <a:gd name="connsiteX89" fmla="*/ 769837 w 1494235"/>
              <a:gd name="connsiteY89" fmla="*/ 4266 h 151586"/>
              <a:gd name="connsiteX90" fmla="*/ 513859 w 1494235"/>
              <a:gd name="connsiteY90" fmla="*/ 4266 h 151586"/>
              <a:gd name="connsiteX91" fmla="*/ 546213 w 1494235"/>
              <a:gd name="connsiteY91" fmla="*/ 4266 h 151586"/>
              <a:gd name="connsiteX92" fmla="*/ 546213 w 1494235"/>
              <a:gd name="connsiteY92" fmla="*/ 119468 h 151586"/>
              <a:gd name="connsiteX93" fmla="*/ 602595 w 1494235"/>
              <a:gd name="connsiteY93" fmla="*/ 119468 h 151586"/>
              <a:gd name="connsiteX94" fmla="*/ 602595 w 1494235"/>
              <a:gd name="connsiteY94" fmla="*/ 147675 h 151586"/>
              <a:gd name="connsiteX95" fmla="*/ 513859 w 1494235"/>
              <a:gd name="connsiteY95" fmla="*/ 147675 h 151586"/>
              <a:gd name="connsiteX96" fmla="*/ 513859 w 1494235"/>
              <a:gd name="connsiteY96" fmla="*/ 4266 h 151586"/>
              <a:gd name="connsiteX97" fmla="*/ 0 w 1494235"/>
              <a:gd name="connsiteY97" fmla="*/ 4266 h 151586"/>
              <a:gd name="connsiteX98" fmla="*/ 33068 w 1494235"/>
              <a:gd name="connsiteY98" fmla="*/ 4266 h 151586"/>
              <a:gd name="connsiteX99" fmla="*/ 62091 w 1494235"/>
              <a:gd name="connsiteY99" fmla="*/ 119468 h 151586"/>
              <a:gd name="connsiteX100" fmla="*/ 65184 w 1494235"/>
              <a:gd name="connsiteY100" fmla="*/ 119468 h 151586"/>
              <a:gd name="connsiteX101" fmla="*/ 86357 w 1494235"/>
              <a:gd name="connsiteY101" fmla="*/ 8059 h 151586"/>
              <a:gd name="connsiteX102" fmla="*/ 120138 w 1494235"/>
              <a:gd name="connsiteY102" fmla="*/ 8059 h 151586"/>
              <a:gd name="connsiteX103" fmla="*/ 143690 w 1494235"/>
              <a:gd name="connsiteY103" fmla="*/ 119468 h 151586"/>
              <a:gd name="connsiteX104" fmla="*/ 146069 w 1494235"/>
              <a:gd name="connsiteY104" fmla="*/ 119468 h 151586"/>
              <a:gd name="connsiteX105" fmla="*/ 171048 w 1494235"/>
              <a:gd name="connsiteY105" fmla="*/ 4266 h 151586"/>
              <a:gd name="connsiteX106" fmla="*/ 204354 w 1494235"/>
              <a:gd name="connsiteY106" fmla="*/ 4266 h 151586"/>
              <a:gd name="connsiteX107" fmla="*/ 172714 w 1494235"/>
              <a:gd name="connsiteY107" fmla="*/ 147675 h 151586"/>
              <a:gd name="connsiteX108" fmla="*/ 122279 w 1494235"/>
              <a:gd name="connsiteY108" fmla="*/ 147675 h 151586"/>
              <a:gd name="connsiteX109" fmla="*/ 103010 w 1494235"/>
              <a:gd name="connsiteY109" fmla="*/ 60208 h 151586"/>
              <a:gd name="connsiteX110" fmla="*/ 85167 w 1494235"/>
              <a:gd name="connsiteY110" fmla="*/ 147675 h 151586"/>
              <a:gd name="connsiteX111" fmla="*/ 35685 w 1494235"/>
              <a:gd name="connsiteY111" fmla="*/ 147675 h 151586"/>
              <a:gd name="connsiteX112" fmla="*/ 0 w 1494235"/>
              <a:gd name="connsiteY112" fmla="*/ 4266 h 151586"/>
              <a:gd name="connsiteX113" fmla="*/ 616155 w 1494235"/>
              <a:gd name="connsiteY113" fmla="*/ 3081 h 151586"/>
              <a:gd name="connsiteX114" fmla="*/ 669444 w 1494235"/>
              <a:gd name="connsiteY114" fmla="*/ 3081 h 151586"/>
              <a:gd name="connsiteX115" fmla="*/ 728205 w 1494235"/>
              <a:gd name="connsiteY115" fmla="*/ 24178 h 151586"/>
              <a:gd name="connsiteX116" fmla="*/ 747712 w 1494235"/>
              <a:gd name="connsiteY116" fmla="*/ 73482 h 151586"/>
              <a:gd name="connsiteX117" fmla="*/ 742716 w 1494235"/>
              <a:gd name="connsiteY117" fmla="*/ 103349 h 151586"/>
              <a:gd name="connsiteX118" fmla="*/ 703701 w 1494235"/>
              <a:gd name="connsiteY118" fmla="*/ 142460 h 151586"/>
              <a:gd name="connsiteX119" fmla="*/ 669444 w 1494235"/>
              <a:gd name="connsiteY119" fmla="*/ 148386 h 151586"/>
              <a:gd name="connsiteX120" fmla="*/ 616155 w 1494235"/>
              <a:gd name="connsiteY120" fmla="*/ 148386 h 151586"/>
              <a:gd name="connsiteX121" fmla="*/ 616155 w 1494235"/>
              <a:gd name="connsiteY121" fmla="*/ 3081 h 151586"/>
              <a:gd name="connsiteX122" fmla="*/ 375403 w 1494235"/>
              <a:gd name="connsiteY122" fmla="*/ 3081 h 151586"/>
              <a:gd name="connsiteX123" fmla="*/ 432022 w 1494235"/>
              <a:gd name="connsiteY123" fmla="*/ 3081 h 151586"/>
              <a:gd name="connsiteX124" fmla="*/ 483408 w 1494235"/>
              <a:gd name="connsiteY124" fmla="*/ 24652 h 151586"/>
              <a:gd name="connsiteX125" fmla="*/ 490545 w 1494235"/>
              <a:gd name="connsiteY125" fmla="*/ 51200 h 151586"/>
              <a:gd name="connsiteX126" fmla="*/ 483408 w 1494235"/>
              <a:gd name="connsiteY126" fmla="*/ 80830 h 151586"/>
              <a:gd name="connsiteX127" fmla="*/ 463425 w 1494235"/>
              <a:gd name="connsiteY127" fmla="*/ 96238 h 151586"/>
              <a:gd name="connsiteX128" fmla="*/ 500299 w 1494235"/>
              <a:gd name="connsiteY128" fmla="*/ 147675 h 151586"/>
              <a:gd name="connsiteX129" fmla="*/ 462711 w 1494235"/>
              <a:gd name="connsiteY129" fmla="*/ 147675 h 151586"/>
              <a:gd name="connsiteX130" fmla="*/ 432260 w 1494235"/>
              <a:gd name="connsiteY130" fmla="*/ 103349 h 151586"/>
              <a:gd name="connsiteX131" fmla="*/ 407757 w 1494235"/>
              <a:gd name="connsiteY131" fmla="*/ 103349 h 151586"/>
              <a:gd name="connsiteX132" fmla="*/ 407757 w 1494235"/>
              <a:gd name="connsiteY132" fmla="*/ 147675 h 151586"/>
              <a:gd name="connsiteX133" fmla="*/ 375403 w 1494235"/>
              <a:gd name="connsiteY133" fmla="*/ 147675 h 151586"/>
              <a:gd name="connsiteX134" fmla="*/ 375403 w 1494235"/>
              <a:gd name="connsiteY134" fmla="*/ 3081 h 151586"/>
              <a:gd name="connsiteX135" fmla="*/ 1320570 w 1494235"/>
              <a:gd name="connsiteY135" fmla="*/ 237 h 151586"/>
              <a:gd name="connsiteX136" fmla="*/ 1325804 w 1494235"/>
              <a:gd name="connsiteY136" fmla="*/ 6874 h 151586"/>
              <a:gd name="connsiteX137" fmla="*/ 1352210 w 1494235"/>
              <a:gd name="connsiteY137" fmla="*/ 53808 h 151586"/>
              <a:gd name="connsiteX138" fmla="*/ 1385278 w 1494235"/>
              <a:gd name="connsiteY138" fmla="*/ 4266 h 151586"/>
              <a:gd name="connsiteX139" fmla="*/ 1395983 w 1494235"/>
              <a:gd name="connsiteY139" fmla="*/ 7822 h 151586"/>
              <a:gd name="connsiteX140" fmla="*/ 1357444 w 1494235"/>
              <a:gd name="connsiteY140" fmla="*/ 67082 h 151586"/>
              <a:gd name="connsiteX141" fmla="*/ 1371004 w 1494235"/>
              <a:gd name="connsiteY141" fmla="*/ 115201 h 151586"/>
              <a:gd name="connsiteX142" fmla="*/ 1418584 w 1494235"/>
              <a:gd name="connsiteY142" fmla="*/ 25126 h 151586"/>
              <a:gd name="connsiteX143" fmla="*/ 1422628 w 1494235"/>
              <a:gd name="connsiteY143" fmla="*/ 20859 h 151586"/>
              <a:gd name="connsiteX144" fmla="*/ 1431192 w 1494235"/>
              <a:gd name="connsiteY144" fmla="*/ 26548 h 151586"/>
              <a:gd name="connsiteX145" fmla="*/ 1426196 w 1494235"/>
              <a:gd name="connsiteY145" fmla="*/ 32000 h 151586"/>
              <a:gd name="connsiteX146" fmla="*/ 1375524 w 1494235"/>
              <a:gd name="connsiteY146" fmla="*/ 147675 h 151586"/>
              <a:gd name="connsiteX147" fmla="*/ 1353875 w 1494235"/>
              <a:gd name="connsiteY147" fmla="*/ 147675 h 151586"/>
              <a:gd name="connsiteX148" fmla="*/ 1345311 w 1494235"/>
              <a:gd name="connsiteY148" fmla="*/ 100267 h 151586"/>
              <a:gd name="connsiteX149" fmla="*/ 1336509 w 1494235"/>
              <a:gd name="connsiteY149" fmla="*/ 147675 h 151586"/>
              <a:gd name="connsiteX150" fmla="*/ 1314147 w 1494235"/>
              <a:gd name="connsiteY150" fmla="*/ 147675 h 151586"/>
              <a:gd name="connsiteX151" fmla="*/ 1259906 w 1494235"/>
              <a:gd name="connsiteY151" fmla="*/ 23941 h 151586"/>
              <a:gd name="connsiteX152" fmla="*/ 1278938 w 1494235"/>
              <a:gd name="connsiteY152" fmla="*/ 13037 h 151586"/>
              <a:gd name="connsiteX153" fmla="*/ 1293212 w 1494235"/>
              <a:gd name="connsiteY153" fmla="*/ 30578 h 151586"/>
              <a:gd name="connsiteX154" fmla="*/ 1330799 w 1494235"/>
              <a:gd name="connsiteY154" fmla="*/ 116623 h 151586"/>
              <a:gd name="connsiteX155" fmla="*/ 1340077 w 1494235"/>
              <a:gd name="connsiteY155" fmla="*/ 82726 h 151586"/>
              <a:gd name="connsiteX156" fmla="*/ 1297494 w 1494235"/>
              <a:gd name="connsiteY156" fmla="*/ 5689 h 151586"/>
              <a:gd name="connsiteX157" fmla="*/ 1320570 w 1494235"/>
              <a:gd name="connsiteY157" fmla="*/ 237 h 151586"/>
              <a:gd name="connsiteX158" fmla="*/ 281790 w 1494235"/>
              <a:gd name="connsiteY158" fmla="*/ 0 h 151586"/>
              <a:gd name="connsiteX159" fmla="*/ 315214 w 1494235"/>
              <a:gd name="connsiteY159" fmla="*/ 6400 h 151586"/>
              <a:gd name="connsiteX160" fmla="*/ 339242 w 1494235"/>
              <a:gd name="connsiteY160" fmla="*/ 23229 h 151586"/>
              <a:gd name="connsiteX161" fmla="*/ 358750 w 1494235"/>
              <a:gd name="connsiteY161" fmla="*/ 77749 h 151586"/>
              <a:gd name="connsiteX162" fmla="*/ 315928 w 1494235"/>
              <a:gd name="connsiteY162" fmla="*/ 144831 h 151586"/>
              <a:gd name="connsiteX163" fmla="*/ 247889 w 1494235"/>
              <a:gd name="connsiteY163" fmla="*/ 144831 h 151586"/>
              <a:gd name="connsiteX164" fmla="*/ 205068 w 1494235"/>
              <a:gd name="connsiteY164" fmla="*/ 77749 h 151586"/>
              <a:gd name="connsiteX165" fmla="*/ 209826 w 1494235"/>
              <a:gd name="connsiteY165" fmla="*/ 46933 h 151586"/>
              <a:gd name="connsiteX166" fmla="*/ 248365 w 1494235"/>
              <a:gd name="connsiteY166" fmla="*/ 6400 h 151586"/>
              <a:gd name="connsiteX167" fmla="*/ 281790 w 1494235"/>
              <a:gd name="connsiteY167" fmla="*/ 0 h 151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</a:cxnLst>
            <a:rect l="l" t="t" r="r" b="b"/>
            <a:pathLst>
              <a:path w="1494235" h="151586">
                <a:moveTo>
                  <a:pt x="1492094" y="123497"/>
                </a:moveTo>
                <a:cubicBezTo>
                  <a:pt x="1493521" y="131319"/>
                  <a:pt x="1494235" y="139379"/>
                  <a:pt x="1494235" y="147675"/>
                </a:cubicBezTo>
                <a:cubicBezTo>
                  <a:pt x="1494235" y="147675"/>
                  <a:pt x="1494235" y="147675"/>
                  <a:pt x="1482816" y="147675"/>
                </a:cubicBezTo>
                <a:cubicBezTo>
                  <a:pt x="1485195" y="138905"/>
                  <a:pt x="1488288" y="130845"/>
                  <a:pt x="1492094" y="123497"/>
                </a:cubicBezTo>
                <a:close/>
                <a:moveTo>
                  <a:pt x="1199480" y="106904"/>
                </a:moveTo>
                <a:cubicBezTo>
                  <a:pt x="1207093" y="118993"/>
                  <a:pt x="1212564" y="132742"/>
                  <a:pt x="1215657" y="147675"/>
                </a:cubicBezTo>
                <a:cubicBezTo>
                  <a:pt x="1215657" y="147675"/>
                  <a:pt x="1215657" y="147675"/>
                  <a:pt x="1193770" y="147675"/>
                </a:cubicBezTo>
                <a:cubicBezTo>
                  <a:pt x="1193770" y="133453"/>
                  <a:pt x="1195911" y="119942"/>
                  <a:pt x="1199480" y="106904"/>
                </a:cubicBezTo>
                <a:close/>
                <a:moveTo>
                  <a:pt x="1475679" y="77274"/>
                </a:moveTo>
                <a:cubicBezTo>
                  <a:pt x="1477582" y="80593"/>
                  <a:pt x="1479248" y="83912"/>
                  <a:pt x="1480675" y="87467"/>
                </a:cubicBezTo>
                <a:cubicBezTo>
                  <a:pt x="1469970" y="100978"/>
                  <a:pt x="1458788" y="120653"/>
                  <a:pt x="1453792" y="147675"/>
                </a:cubicBezTo>
                <a:cubicBezTo>
                  <a:pt x="1453792" y="147675"/>
                  <a:pt x="1453792" y="147675"/>
                  <a:pt x="1443325" y="147675"/>
                </a:cubicBezTo>
                <a:cubicBezTo>
                  <a:pt x="1448321" y="118282"/>
                  <a:pt x="1460691" y="94578"/>
                  <a:pt x="1475679" y="77274"/>
                </a:cubicBezTo>
                <a:close/>
                <a:moveTo>
                  <a:pt x="1218512" y="65660"/>
                </a:moveTo>
                <a:cubicBezTo>
                  <a:pt x="1221842" y="69452"/>
                  <a:pt x="1225173" y="73245"/>
                  <a:pt x="1228266" y="77512"/>
                </a:cubicBezTo>
                <a:cubicBezTo>
                  <a:pt x="1242301" y="97186"/>
                  <a:pt x="1251817" y="121364"/>
                  <a:pt x="1255862" y="147675"/>
                </a:cubicBezTo>
                <a:cubicBezTo>
                  <a:pt x="1255862" y="147675"/>
                  <a:pt x="1255862" y="147675"/>
                  <a:pt x="1234213" y="147675"/>
                </a:cubicBezTo>
                <a:cubicBezTo>
                  <a:pt x="1229931" y="123260"/>
                  <a:pt x="1220415" y="101690"/>
                  <a:pt x="1207331" y="85571"/>
                </a:cubicBezTo>
                <a:cubicBezTo>
                  <a:pt x="1210661" y="78697"/>
                  <a:pt x="1214230" y="72060"/>
                  <a:pt x="1218512" y="65660"/>
                </a:cubicBezTo>
                <a:close/>
                <a:moveTo>
                  <a:pt x="1452603" y="45037"/>
                </a:moveTo>
                <a:cubicBezTo>
                  <a:pt x="1454982" y="47645"/>
                  <a:pt x="1457361" y="50252"/>
                  <a:pt x="1459502" y="52859"/>
                </a:cubicBezTo>
                <a:cubicBezTo>
                  <a:pt x="1458313" y="54045"/>
                  <a:pt x="1457123" y="55230"/>
                  <a:pt x="1456171" y="56652"/>
                </a:cubicBezTo>
                <a:cubicBezTo>
                  <a:pt x="1439757" y="74667"/>
                  <a:pt x="1420725" y="104297"/>
                  <a:pt x="1414539" y="147675"/>
                </a:cubicBezTo>
                <a:cubicBezTo>
                  <a:pt x="1414539" y="147675"/>
                  <a:pt x="1414539" y="147675"/>
                  <a:pt x="1404072" y="147675"/>
                </a:cubicBezTo>
                <a:cubicBezTo>
                  <a:pt x="1410257" y="102875"/>
                  <a:pt x="1429527" y="68741"/>
                  <a:pt x="1452603" y="45037"/>
                </a:cubicBezTo>
                <a:close/>
                <a:moveTo>
                  <a:pt x="1244918" y="35318"/>
                </a:moveTo>
                <a:cubicBezTo>
                  <a:pt x="1250390" y="41007"/>
                  <a:pt x="1255862" y="47170"/>
                  <a:pt x="1260620" y="54045"/>
                </a:cubicBezTo>
                <a:cubicBezTo>
                  <a:pt x="1279414" y="79882"/>
                  <a:pt x="1291546" y="112356"/>
                  <a:pt x="1295828" y="147675"/>
                </a:cubicBezTo>
                <a:cubicBezTo>
                  <a:pt x="1274180" y="147675"/>
                  <a:pt x="1274180" y="147675"/>
                  <a:pt x="1274180" y="147675"/>
                </a:cubicBezTo>
                <a:cubicBezTo>
                  <a:pt x="1268708" y="107616"/>
                  <a:pt x="1252531" y="73245"/>
                  <a:pt x="1229931" y="50726"/>
                </a:cubicBezTo>
                <a:cubicBezTo>
                  <a:pt x="1234451" y="45274"/>
                  <a:pt x="1239447" y="40059"/>
                  <a:pt x="1244918" y="35318"/>
                </a:cubicBezTo>
                <a:close/>
                <a:moveTo>
                  <a:pt x="648509" y="31289"/>
                </a:moveTo>
                <a:cubicBezTo>
                  <a:pt x="648509" y="120179"/>
                  <a:pt x="648509" y="120179"/>
                  <a:pt x="648509" y="120179"/>
                </a:cubicBezTo>
                <a:cubicBezTo>
                  <a:pt x="670158" y="120179"/>
                  <a:pt x="670158" y="120179"/>
                  <a:pt x="670158" y="120179"/>
                </a:cubicBezTo>
                <a:cubicBezTo>
                  <a:pt x="677057" y="120179"/>
                  <a:pt x="683242" y="119230"/>
                  <a:pt x="688476" y="117334"/>
                </a:cubicBezTo>
                <a:cubicBezTo>
                  <a:pt x="699181" y="113304"/>
                  <a:pt x="706794" y="105719"/>
                  <a:pt x="710838" y="95052"/>
                </a:cubicBezTo>
                <a:cubicBezTo>
                  <a:pt x="715120" y="83675"/>
                  <a:pt x="714882" y="66845"/>
                  <a:pt x="710838" y="55704"/>
                </a:cubicBezTo>
                <a:cubicBezTo>
                  <a:pt x="706794" y="45037"/>
                  <a:pt x="699181" y="37689"/>
                  <a:pt x="688476" y="33896"/>
                </a:cubicBezTo>
                <a:cubicBezTo>
                  <a:pt x="683242" y="32237"/>
                  <a:pt x="677057" y="31289"/>
                  <a:pt x="670158" y="31289"/>
                </a:cubicBezTo>
                <a:cubicBezTo>
                  <a:pt x="648509" y="31289"/>
                  <a:pt x="648509" y="31289"/>
                  <a:pt x="648509" y="31289"/>
                </a:cubicBezTo>
                <a:close/>
                <a:moveTo>
                  <a:pt x="407757" y="31289"/>
                </a:moveTo>
                <a:cubicBezTo>
                  <a:pt x="407757" y="76326"/>
                  <a:pt x="407757" y="76326"/>
                  <a:pt x="407757" y="76326"/>
                </a:cubicBezTo>
                <a:cubicBezTo>
                  <a:pt x="433687" y="76326"/>
                  <a:pt x="433687" y="76326"/>
                  <a:pt x="433687" y="76326"/>
                </a:cubicBezTo>
                <a:cubicBezTo>
                  <a:pt x="442490" y="76326"/>
                  <a:pt x="449627" y="72771"/>
                  <a:pt x="453909" y="65423"/>
                </a:cubicBezTo>
                <a:cubicBezTo>
                  <a:pt x="457953" y="58785"/>
                  <a:pt x="457715" y="47882"/>
                  <a:pt x="453909" y="41244"/>
                </a:cubicBezTo>
                <a:cubicBezTo>
                  <a:pt x="452006" y="37689"/>
                  <a:pt x="449151" y="35081"/>
                  <a:pt x="445820" y="33185"/>
                </a:cubicBezTo>
                <a:cubicBezTo>
                  <a:pt x="442490" y="31289"/>
                  <a:pt x="438207" y="31289"/>
                  <a:pt x="433687" y="31289"/>
                </a:cubicBezTo>
                <a:cubicBezTo>
                  <a:pt x="407757" y="31289"/>
                  <a:pt x="407757" y="31289"/>
                  <a:pt x="407757" y="31289"/>
                </a:cubicBezTo>
                <a:close/>
                <a:moveTo>
                  <a:pt x="281909" y="29393"/>
                </a:moveTo>
                <a:cubicBezTo>
                  <a:pt x="253599" y="29393"/>
                  <a:pt x="238849" y="50015"/>
                  <a:pt x="238849" y="75852"/>
                </a:cubicBezTo>
                <a:cubicBezTo>
                  <a:pt x="238849" y="100741"/>
                  <a:pt x="254551" y="122312"/>
                  <a:pt x="281909" y="122312"/>
                </a:cubicBezTo>
                <a:cubicBezTo>
                  <a:pt x="309029" y="122312"/>
                  <a:pt x="325206" y="100978"/>
                  <a:pt x="325206" y="75852"/>
                </a:cubicBezTo>
                <a:cubicBezTo>
                  <a:pt x="325206" y="45985"/>
                  <a:pt x="305936" y="29393"/>
                  <a:pt x="281909" y="29393"/>
                </a:cubicBezTo>
                <a:close/>
                <a:moveTo>
                  <a:pt x="1049842" y="4266"/>
                </a:moveTo>
                <a:cubicBezTo>
                  <a:pt x="1049842" y="4266"/>
                  <a:pt x="1049842" y="4266"/>
                  <a:pt x="1129776" y="4266"/>
                </a:cubicBezTo>
                <a:cubicBezTo>
                  <a:pt x="1129776" y="4266"/>
                  <a:pt x="1129776" y="4266"/>
                  <a:pt x="1129776" y="14696"/>
                </a:cubicBezTo>
                <a:cubicBezTo>
                  <a:pt x="1129776" y="14696"/>
                  <a:pt x="1129776" y="14696"/>
                  <a:pt x="1061499" y="14696"/>
                </a:cubicBezTo>
                <a:cubicBezTo>
                  <a:pt x="1061499" y="14696"/>
                  <a:pt x="1061499" y="14696"/>
                  <a:pt x="1061499" y="68978"/>
                </a:cubicBezTo>
                <a:cubicBezTo>
                  <a:pt x="1061499" y="68978"/>
                  <a:pt x="1061499" y="68978"/>
                  <a:pt x="1125018" y="68978"/>
                </a:cubicBezTo>
                <a:cubicBezTo>
                  <a:pt x="1125018" y="68978"/>
                  <a:pt x="1125018" y="68978"/>
                  <a:pt x="1125018" y="79408"/>
                </a:cubicBezTo>
                <a:cubicBezTo>
                  <a:pt x="1125018" y="79408"/>
                  <a:pt x="1125018" y="79408"/>
                  <a:pt x="1061499" y="79408"/>
                </a:cubicBezTo>
                <a:lnTo>
                  <a:pt x="1061499" y="137245"/>
                </a:lnTo>
                <a:cubicBezTo>
                  <a:pt x="1061499" y="137245"/>
                  <a:pt x="1061499" y="137245"/>
                  <a:pt x="1132155" y="137245"/>
                </a:cubicBezTo>
                <a:cubicBezTo>
                  <a:pt x="1132155" y="137245"/>
                  <a:pt x="1132155" y="137245"/>
                  <a:pt x="1132155" y="147675"/>
                </a:cubicBezTo>
                <a:cubicBezTo>
                  <a:pt x="1132155" y="147675"/>
                  <a:pt x="1132155" y="147675"/>
                  <a:pt x="1049842" y="147675"/>
                </a:cubicBezTo>
                <a:cubicBezTo>
                  <a:pt x="1049842" y="147675"/>
                  <a:pt x="1049842" y="147675"/>
                  <a:pt x="1049842" y="4266"/>
                </a:cubicBezTo>
                <a:close/>
                <a:moveTo>
                  <a:pt x="904011" y="4266"/>
                </a:moveTo>
                <a:cubicBezTo>
                  <a:pt x="904011" y="4266"/>
                  <a:pt x="904011" y="4266"/>
                  <a:pt x="924946" y="4266"/>
                </a:cubicBezTo>
                <a:cubicBezTo>
                  <a:pt x="924946" y="4266"/>
                  <a:pt x="924946" y="4266"/>
                  <a:pt x="1008448" y="137245"/>
                </a:cubicBezTo>
                <a:cubicBezTo>
                  <a:pt x="1008448" y="137245"/>
                  <a:pt x="1008448" y="137245"/>
                  <a:pt x="1010827" y="137245"/>
                </a:cubicBezTo>
                <a:lnTo>
                  <a:pt x="1010827" y="4266"/>
                </a:lnTo>
                <a:cubicBezTo>
                  <a:pt x="1010827" y="4266"/>
                  <a:pt x="1010827" y="4266"/>
                  <a:pt x="1022484" y="4266"/>
                </a:cubicBezTo>
                <a:cubicBezTo>
                  <a:pt x="1022484" y="4266"/>
                  <a:pt x="1022484" y="4266"/>
                  <a:pt x="1022484" y="147675"/>
                </a:cubicBezTo>
                <a:cubicBezTo>
                  <a:pt x="1022484" y="147675"/>
                  <a:pt x="1022484" y="147675"/>
                  <a:pt x="1001787" y="147675"/>
                </a:cubicBezTo>
                <a:cubicBezTo>
                  <a:pt x="1001787" y="147675"/>
                  <a:pt x="1001787" y="147675"/>
                  <a:pt x="918523" y="14696"/>
                </a:cubicBezTo>
                <a:cubicBezTo>
                  <a:pt x="918523" y="14696"/>
                  <a:pt x="918523" y="14696"/>
                  <a:pt x="915668" y="14696"/>
                </a:cubicBezTo>
                <a:cubicBezTo>
                  <a:pt x="915668" y="14696"/>
                  <a:pt x="915668" y="14696"/>
                  <a:pt x="915668" y="147675"/>
                </a:cubicBezTo>
                <a:cubicBezTo>
                  <a:pt x="915668" y="147675"/>
                  <a:pt x="915668" y="147675"/>
                  <a:pt x="904011" y="147675"/>
                </a:cubicBezTo>
                <a:cubicBezTo>
                  <a:pt x="904011" y="147675"/>
                  <a:pt x="904011" y="147675"/>
                  <a:pt x="904011" y="4266"/>
                </a:cubicBezTo>
                <a:close/>
                <a:moveTo>
                  <a:pt x="860714" y="4266"/>
                </a:moveTo>
                <a:cubicBezTo>
                  <a:pt x="860714" y="4266"/>
                  <a:pt x="860714" y="4266"/>
                  <a:pt x="872371" y="4266"/>
                </a:cubicBezTo>
                <a:cubicBezTo>
                  <a:pt x="872371" y="4266"/>
                  <a:pt x="872371" y="4266"/>
                  <a:pt x="872371" y="147675"/>
                </a:cubicBezTo>
                <a:cubicBezTo>
                  <a:pt x="872371" y="147675"/>
                  <a:pt x="872371" y="147675"/>
                  <a:pt x="860714" y="147675"/>
                </a:cubicBezTo>
                <a:close/>
                <a:moveTo>
                  <a:pt x="769837" y="4266"/>
                </a:moveTo>
                <a:cubicBezTo>
                  <a:pt x="769837" y="4266"/>
                  <a:pt x="769837" y="4266"/>
                  <a:pt x="781494" y="4266"/>
                </a:cubicBezTo>
                <a:lnTo>
                  <a:pt x="781494" y="137245"/>
                </a:lnTo>
                <a:cubicBezTo>
                  <a:pt x="781494" y="137245"/>
                  <a:pt x="781494" y="137245"/>
                  <a:pt x="847154" y="137245"/>
                </a:cubicBezTo>
                <a:cubicBezTo>
                  <a:pt x="847154" y="137245"/>
                  <a:pt x="847154" y="137245"/>
                  <a:pt x="847154" y="147675"/>
                </a:cubicBezTo>
                <a:cubicBezTo>
                  <a:pt x="847154" y="147675"/>
                  <a:pt x="847154" y="147675"/>
                  <a:pt x="769837" y="147675"/>
                </a:cubicBezTo>
                <a:cubicBezTo>
                  <a:pt x="769837" y="147675"/>
                  <a:pt x="769837" y="147675"/>
                  <a:pt x="769837" y="4266"/>
                </a:cubicBezTo>
                <a:close/>
                <a:moveTo>
                  <a:pt x="513859" y="4266"/>
                </a:moveTo>
                <a:cubicBezTo>
                  <a:pt x="513859" y="4266"/>
                  <a:pt x="513859" y="4266"/>
                  <a:pt x="546213" y="4266"/>
                </a:cubicBezTo>
                <a:lnTo>
                  <a:pt x="546213" y="119468"/>
                </a:lnTo>
                <a:cubicBezTo>
                  <a:pt x="546213" y="119468"/>
                  <a:pt x="546213" y="119468"/>
                  <a:pt x="602595" y="119468"/>
                </a:cubicBezTo>
                <a:cubicBezTo>
                  <a:pt x="602595" y="119468"/>
                  <a:pt x="602595" y="119468"/>
                  <a:pt x="602595" y="147675"/>
                </a:cubicBezTo>
                <a:cubicBezTo>
                  <a:pt x="602595" y="147675"/>
                  <a:pt x="602595" y="147675"/>
                  <a:pt x="513859" y="147675"/>
                </a:cubicBezTo>
                <a:cubicBezTo>
                  <a:pt x="513859" y="147675"/>
                  <a:pt x="513859" y="147675"/>
                  <a:pt x="513859" y="4266"/>
                </a:cubicBezTo>
                <a:close/>
                <a:moveTo>
                  <a:pt x="0" y="4266"/>
                </a:moveTo>
                <a:cubicBezTo>
                  <a:pt x="0" y="4266"/>
                  <a:pt x="0" y="4266"/>
                  <a:pt x="33068" y="4266"/>
                </a:cubicBezTo>
                <a:cubicBezTo>
                  <a:pt x="33068" y="4266"/>
                  <a:pt x="33068" y="4266"/>
                  <a:pt x="62091" y="119468"/>
                </a:cubicBezTo>
                <a:cubicBezTo>
                  <a:pt x="62091" y="119468"/>
                  <a:pt x="62091" y="119468"/>
                  <a:pt x="65184" y="119468"/>
                </a:cubicBezTo>
                <a:cubicBezTo>
                  <a:pt x="65184" y="119468"/>
                  <a:pt x="65184" y="119468"/>
                  <a:pt x="86357" y="8059"/>
                </a:cubicBezTo>
                <a:cubicBezTo>
                  <a:pt x="86357" y="8059"/>
                  <a:pt x="86357" y="8059"/>
                  <a:pt x="120138" y="8059"/>
                </a:cubicBezTo>
                <a:cubicBezTo>
                  <a:pt x="120138" y="8059"/>
                  <a:pt x="120138" y="8059"/>
                  <a:pt x="143690" y="119468"/>
                </a:cubicBezTo>
                <a:cubicBezTo>
                  <a:pt x="143690" y="119468"/>
                  <a:pt x="143690" y="119468"/>
                  <a:pt x="146069" y="119468"/>
                </a:cubicBezTo>
                <a:lnTo>
                  <a:pt x="171048" y="4266"/>
                </a:lnTo>
                <a:cubicBezTo>
                  <a:pt x="171048" y="4266"/>
                  <a:pt x="171048" y="4266"/>
                  <a:pt x="204354" y="4266"/>
                </a:cubicBezTo>
                <a:cubicBezTo>
                  <a:pt x="204354" y="4266"/>
                  <a:pt x="204354" y="4266"/>
                  <a:pt x="172714" y="147675"/>
                </a:cubicBezTo>
                <a:cubicBezTo>
                  <a:pt x="172714" y="147675"/>
                  <a:pt x="172714" y="147675"/>
                  <a:pt x="122279" y="147675"/>
                </a:cubicBezTo>
                <a:cubicBezTo>
                  <a:pt x="122279" y="147675"/>
                  <a:pt x="122279" y="147675"/>
                  <a:pt x="103010" y="60208"/>
                </a:cubicBezTo>
                <a:cubicBezTo>
                  <a:pt x="103010" y="60208"/>
                  <a:pt x="103010" y="60208"/>
                  <a:pt x="85167" y="147675"/>
                </a:cubicBezTo>
                <a:cubicBezTo>
                  <a:pt x="85167" y="147675"/>
                  <a:pt x="85167" y="147675"/>
                  <a:pt x="35685" y="147675"/>
                </a:cubicBezTo>
                <a:cubicBezTo>
                  <a:pt x="35685" y="147675"/>
                  <a:pt x="35685" y="147675"/>
                  <a:pt x="0" y="4266"/>
                </a:cubicBezTo>
                <a:close/>
                <a:moveTo>
                  <a:pt x="616155" y="3081"/>
                </a:moveTo>
                <a:cubicBezTo>
                  <a:pt x="669444" y="3081"/>
                  <a:pt x="669444" y="3081"/>
                  <a:pt x="669444" y="3081"/>
                </a:cubicBezTo>
                <a:cubicBezTo>
                  <a:pt x="692758" y="3081"/>
                  <a:pt x="712741" y="9244"/>
                  <a:pt x="728205" y="24178"/>
                </a:cubicBezTo>
                <a:cubicBezTo>
                  <a:pt x="741289" y="37215"/>
                  <a:pt x="747712" y="54993"/>
                  <a:pt x="747712" y="73482"/>
                </a:cubicBezTo>
                <a:cubicBezTo>
                  <a:pt x="747950" y="83675"/>
                  <a:pt x="746761" y="93630"/>
                  <a:pt x="742716" y="103349"/>
                </a:cubicBezTo>
                <a:cubicBezTo>
                  <a:pt x="736055" y="121127"/>
                  <a:pt x="722019" y="135112"/>
                  <a:pt x="703701" y="142460"/>
                </a:cubicBezTo>
                <a:cubicBezTo>
                  <a:pt x="693947" y="146490"/>
                  <a:pt x="682528" y="148386"/>
                  <a:pt x="669444" y="148386"/>
                </a:cubicBezTo>
                <a:cubicBezTo>
                  <a:pt x="616155" y="148386"/>
                  <a:pt x="616155" y="148386"/>
                  <a:pt x="616155" y="148386"/>
                </a:cubicBezTo>
                <a:cubicBezTo>
                  <a:pt x="616155" y="3081"/>
                  <a:pt x="616155" y="3081"/>
                  <a:pt x="616155" y="3081"/>
                </a:cubicBezTo>
                <a:close/>
                <a:moveTo>
                  <a:pt x="375403" y="3081"/>
                </a:moveTo>
                <a:cubicBezTo>
                  <a:pt x="432022" y="3081"/>
                  <a:pt x="432022" y="3081"/>
                  <a:pt x="432022" y="3081"/>
                </a:cubicBezTo>
                <a:cubicBezTo>
                  <a:pt x="452719" y="3318"/>
                  <a:pt x="472227" y="8059"/>
                  <a:pt x="483408" y="24652"/>
                </a:cubicBezTo>
                <a:cubicBezTo>
                  <a:pt x="488166" y="31763"/>
                  <a:pt x="490545" y="40533"/>
                  <a:pt x="490545" y="51200"/>
                </a:cubicBezTo>
                <a:cubicBezTo>
                  <a:pt x="491021" y="62104"/>
                  <a:pt x="488642" y="73245"/>
                  <a:pt x="483408" y="80830"/>
                </a:cubicBezTo>
                <a:cubicBezTo>
                  <a:pt x="478650" y="87704"/>
                  <a:pt x="471989" y="92919"/>
                  <a:pt x="463425" y="96238"/>
                </a:cubicBezTo>
                <a:cubicBezTo>
                  <a:pt x="500299" y="147675"/>
                  <a:pt x="500299" y="147675"/>
                  <a:pt x="500299" y="147675"/>
                </a:cubicBezTo>
                <a:cubicBezTo>
                  <a:pt x="462711" y="147675"/>
                  <a:pt x="462711" y="147675"/>
                  <a:pt x="462711" y="147675"/>
                </a:cubicBezTo>
                <a:cubicBezTo>
                  <a:pt x="432260" y="103349"/>
                  <a:pt x="432260" y="103349"/>
                  <a:pt x="432260" y="103349"/>
                </a:cubicBezTo>
                <a:cubicBezTo>
                  <a:pt x="431546" y="103349"/>
                  <a:pt x="408232" y="103349"/>
                  <a:pt x="407757" y="103349"/>
                </a:cubicBezTo>
                <a:cubicBezTo>
                  <a:pt x="407757" y="147675"/>
                  <a:pt x="407757" y="147675"/>
                  <a:pt x="407757" y="147675"/>
                </a:cubicBezTo>
                <a:cubicBezTo>
                  <a:pt x="375403" y="147675"/>
                  <a:pt x="375403" y="147675"/>
                  <a:pt x="375403" y="147675"/>
                </a:cubicBezTo>
                <a:cubicBezTo>
                  <a:pt x="375403" y="3081"/>
                  <a:pt x="375403" y="3081"/>
                  <a:pt x="375403" y="3081"/>
                </a:cubicBezTo>
                <a:close/>
                <a:moveTo>
                  <a:pt x="1320570" y="237"/>
                </a:moveTo>
                <a:cubicBezTo>
                  <a:pt x="1322473" y="2370"/>
                  <a:pt x="1324138" y="4740"/>
                  <a:pt x="1325804" y="6874"/>
                </a:cubicBezTo>
                <a:cubicBezTo>
                  <a:pt x="1336033" y="21333"/>
                  <a:pt x="1344835" y="36978"/>
                  <a:pt x="1352210" y="53808"/>
                </a:cubicBezTo>
                <a:cubicBezTo>
                  <a:pt x="1362440" y="33659"/>
                  <a:pt x="1374097" y="17066"/>
                  <a:pt x="1385278" y="4266"/>
                </a:cubicBezTo>
                <a:cubicBezTo>
                  <a:pt x="1388846" y="5214"/>
                  <a:pt x="1392415" y="6400"/>
                  <a:pt x="1395983" y="7822"/>
                </a:cubicBezTo>
                <a:cubicBezTo>
                  <a:pt x="1382899" y="22281"/>
                  <a:pt x="1368863" y="41719"/>
                  <a:pt x="1357444" y="67082"/>
                </a:cubicBezTo>
                <a:cubicBezTo>
                  <a:pt x="1363153" y="82252"/>
                  <a:pt x="1367674" y="98608"/>
                  <a:pt x="1371004" y="115201"/>
                </a:cubicBezTo>
                <a:cubicBezTo>
                  <a:pt x="1381234" y="73719"/>
                  <a:pt x="1400979" y="44326"/>
                  <a:pt x="1418584" y="25126"/>
                </a:cubicBezTo>
                <a:cubicBezTo>
                  <a:pt x="1419773" y="23467"/>
                  <a:pt x="1421200" y="22044"/>
                  <a:pt x="1422628" y="20859"/>
                </a:cubicBezTo>
                <a:cubicBezTo>
                  <a:pt x="1425483" y="22518"/>
                  <a:pt x="1428337" y="24415"/>
                  <a:pt x="1431192" y="26548"/>
                </a:cubicBezTo>
                <a:cubicBezTo>
                  <a:pt x="1429527" y="28207"/>
                  <a:pt x="1427862" y="30104"/>
                  <a:pt x="1426196" y="32000"/>
                </a:cubicBezTo>
                <a:cubicBezTo>
                  <a:pt x="1405737" y="54519"/>
                  <a:pt x="1381947" y="91971"/>
                  <a:pt x="1375524" y="147675"/>
                </a:cubicBezTo>
                <a:cubicBezTo>
                  <a:pt x="1375524" y="147675"/>
                  <a:pt x="1375524" y="147675"/>
                  <a:pt x="1353875" y="147675"/>
                </a:cubicBezTo>
                <a:cubicBezTo>
                  <a:pt x="1352210" y="131319"/>
                  <a:pt x="1349355" y="115438"/>
                  <a:pt x="1345311" y="100267"/>
                </a:cubicBezTo>
                <a:cubicBezTo>
                  <a:pt x="1341267" y="114727"/>
                  <a:pt x="1338174" y="130371"/>
                  <a:pt x="1336509" y="147675"/>
                </a:cubicBezTo>
                <a:cubicBezTo>
                  <a:pt x="1336509" y="147675"/>
                  <a:pt x="1336509" y="147675"/>
                  <a:pt x="1314147" y="147675"/>
                </a:cubicBezTo>
                <a:cubicBezTo>
                  <a:pt x="1308437" y="96712"/>
                  <a:pt x="1288216" y="52622"/>
                  <a:pt x="1259906" y="23941"/>
                </a:cubicBezTo>
                <a:cubicBezTo>
                  <a:pt x="1265853" y="19911"/>
                  <a:pt x="1272277" y="16118"/>
                  <a:pt x="1278938" y="13037"/>
                </a:cubicBezTo>
                <a:cubicBezTo>
                  <a:pt x="1283934" y="18489"/>
                  <a:pt x="1288692" y="24178"/>
                  <a:pt x="1293212" y="30578"/>
                </a:cubicBezTo>
                <a:cubicBezTo>
                  <a:pt x="1311054" y="54993"/>
                  <a:pt x="1323662" y="84623"/>
                  <a:pt x="1330799" y="116623"/>
                </a:cubicBezTo>
                <a:cubicBezTo>
                  <a:pt x="1333178" y="104534"/>
                  <a:pt x="1336509" y="93156"/>
                  <a:pt x="1340077" y="82726"/>
                </a:cubicBezTo>
                <a:cubicBezTo>
                  <a:pt x="1330086" y="52622"/>
                  <a:pt x="1315336" y="26311"/>
                  <a:pt x="1297494" y="5689"/>
                </a:cubicBezTo>
                <a:cubicBezTo>
                  <a:pt x="1304869" y="3318"/>
                  <a:pt x="1312719" y="1422"/>
                  <a:pt x="1320570" y="237"/>
                </a:cubicBezTo>
                <a:close/>
                <a:moveTo>
                  <a:pt x="281790" y="0"/>
                </a:moveTo>
                <a:cubicBezTo>
                  <a:pt x="293923" y="0"/>
                  <a:pt x="306055" y="2133"/>
                  <a:pt x="315214" y="6400"/>
                </a:cubicBezTo>
                <a:cubicBezTo>
                  <a:pt x="324730" y="10429"/>
                  <a:pt x="332819" y="16118"/>
                  <a:pt x="339242" y="23229"/>
                </a:cubicBezTo>
                <a:cubicBezTo>
                  <a:pt x="353040" y="37926"/>
                  <a:pt x="359701" y="58074"/>
                  <a:pt x="358750" y="77749"/>
                </a:cubicBezTo>
                <a:cubicBezTo>
                  <a:pt x="358512" y="105245"/>
                  <a:pt x="341859" y="132979"/>
                  <a:pt x="315928" y="144831"/>
                </a:cubicBezTo>
                <a:cubicBezTo>
                  <a:pt x="297372" y="153838"/>
                  <a:pt x="266445" y="153838"/>
                  <a:pt x="247889" y="144831"/>
                </a:cubicBezTo>
                <a:cubicBezTo>
                  <a:pt x="221721" y="132742"/>
                  <a:pt x="205306" y="105245"/>
                  <a:pt x="205068" y="77749"/>
                </a:cubicBezTo>
                <a:cubicBezTo>
                  <a:pt x="204592" y="67319"/>
                  <a:pt x="206019" y="57126"/>
                  <a:pt x="209826" y="46933"/>
                </a:cubicBezTo>
                <a:cubicBezTo>
                  <a:pt x="216487" y="28918"/>
                  <a:pt x="230285" y="14222"/>
                  <a:pt x="248365" y="6400"/>
                </a:cubicBezTo>
                <a:cubicBezTo>
                  <a:pt x="257524" y="2133"/>
                  <a:pt x="269657" y="0"/>
                  <a:pt x="281790" y="0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chemeClr val="tx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02_***Title 3">
            <a:extLst>
              <a:ext uri="{FF2B5EF4-FFF2-40B4-BE49-F238E27FC236}">
                <a16:creationId xmlns:a16="http://schemas.microsoft.com/office/drawing/2014/main" id="{8F671625-901E-6CF4-73A6-7C279AB26C19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014200"/>
            <a:ext cx="8435160" cy="163188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[Closure e.g. Thank you for your attention]</a:t>
            </a:r>
          </a:p>
        </p:txBody>
      </p:sp>
      <p:sp>
        <p:nvSpPr>
          <p:cNvPr id="12" name="03_Frame text 4 [PHJU]">
            <a:extLst>
              <a:ext uri="{FF2B5EF4-FFF2-40B4-BE49-F238E27FC236}">
                <a16:creationId xmlns:a16="http://schemas.microsoft.com/office/drawing/2014/main" id="{1381BC18-0FE9-7074-F079-C1C0760FB98D}"/>
              </a:ext>
            </a:extLst>
          </p:cNvPr>
          <p:cNvSpPr>
            <a:spLocks noGrp="1" noSelect="1"/>
          </p:cNvSpPr>
          <p:nvPr>
            <p:ph type="body" sz="quarter" idx="17" hasCustomPrompt="1"/>
          </p:nvPr>
        </p:nvSpPr>
        <p:spPr bwMode="gray">
          <a:xfrm>
            <a:off x="6354359" y="487439"/>
            <a:ext cx="2429640" cy="196926"/>
          </a:xfrm>
          <a:prstGeom prst="rect">
            <a:avLst/>
          </a:prstGeom>
        </p:spPr>
        <p:txBody>
          <a:bodyPr anchor="t"/>
          <a:lstStyle>
            <a:lvl1pPr marL="36000" indent="0" algn="r">
              <a:lnSpc>
                <a:spcPct val="100000"/>
              </a:lnSpc>
              <a:buFontTx/>
              <a:buNone/>
              <a:defRPr sz="1200" b="1">
                <a:solidFill>
                  <a:schemeClr val="tx1"/>
                </a:solidFill>
              </a:defRPr>
            </a:lvl1pPr>
            <a:lvl2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2pPr>
            <a:lvl3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3pPr>
            <a:lvl4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4pPr>
            <a:lvl5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5pPr>
            <a:lvl6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6pPr>
            <a:lvl7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7pPr>
            <a:lvl8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8pPr>
            <a:lvl9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GB"/>
              <a:t>[For more information]</a:t>
            </a:r>
          </a:p>
        </p:txBody>
      </p:sp>
      <p:sp>
        <p:nvSpPr>
          <p:cNvPr id="13" name="04_Name 5 [PHJU]">
            <a:extLst>
              <a:ext uri="{FF2B5EF4-FFF2-40B4-BE49-F238E27FC236}">
                <a16:creationId xmlns:a16="http://schemas.microsoft.com/office/drawing/2014/main" id="{9E8AE50F-2D61-6538-BCC4-4E46A71C0FCF}"/>
              </a:ext>
            </a:extLst>
          </p:cNvPr>
          <p:cNvSpPr>
            <a:spLocks noGrp="1" noSelect="1"/>
          </p:cNvSpPr>
          <p:nvPr>
            <p:ph type="body" sz="quarter" idx="21" hasCustomPrompt="1"/>
          </p:nvPr>
        </p:nvSpPr>
        <p:spPr bwMode="gray">
          <a:xfrm>
            <a:off x="6354359" y="716039"/>
            <a:ext cx="2429640" cy="196920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[Name]</a:t>
            </a:r>
          </a:p>
          <a:p>
            <a:pPr lvl="0"/>
            <a:endParaRPr lang="en-GB"/>
          </a:p>
        </p:txBody>
      </p:sp>
      <p:sp>
        <p:nvSpPr>
          <p:cNvPr id="14" name="05_[Text] 6 [PHJU]">
            <a:extLst>
              <a:ext uri="{FF2B5EF4-FFF2-40B4-BE49-F238E27FC236}">
                <a16:creationId xmlns:a16="http://schemas.microsoft.com/office/drawing/2014/main" id="{382AE57B-C52A-0BDC-2921-ADF2C27BBD58}"/>
              </a:ext>
            </a:extLst>
          </p:cNvPr>
          <p:cNvSpPr>
            <a:spLocks noGrp="1" noSelect="1"/>
          </p:cNvSpPr>
          <p:nvPr>
            <p:ph type="body" sz="quarter" idx="20" hasCustomPrompt="1"/>
          </p:nvPr>
        </p:nvSpPr>
        <p:spPr bwMode="gray">
          <a:xfrm>
            <a:off x="6354359" y="978923"/>
            <a:ext cx="2429640" cy="935446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800" b="0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[Text]</a:t>
            </a:r>
          </a:p>
          <a:p>
            <a:pPr lvl="0"/>
            <a:endParaRPr lang="en-GB"/>
          </a:p>
          <a:p>
            <a:pPr lvl="0"/>
            <a:endParaRPr lang="en-GB"/>
          </a:p>
        </p:txBody>
      </p:sp>
      <p:sp>
        <p:nvSpPr>
          <p:cNvPr id="15" name="Footer Placeholder 7">
            <a:extLst>
              <a:ext uri="{FF2B5EF4-FFF2-40B4-BE49-F238E27FC236}">
                <a16:creationId xmlns:a16="http://schemas.microsoft.com/office/drawing/2014/main" id="{66A16C7E-FCEB-E862-68EF-8D3475762561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F131A4E8-7EF1-B438-250C-73FF14042156}"/>
              </a:ext>
            </a:extLst>
          </p:cNvPr>
          <p:cNvSpPr>
            <a:spLocks noGrp="1" noSelect="1"/>
          </p:cNvSpPr>
          <p:nvPr>
            <p:ph type="sldNum" sz="quarter" idx="1002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5395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Closing (Orange-Yellow) with thank you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1">
            <a:extLst>
              <a:ext uri="{FF2B5EF4-FFF2-40B4-BE49-F238E27FC236}">
                <a16:creationId xmlns:a16="http://schemas.microsoft.com/office/drawing/2014/main" id="{9D574BBE-1970-B0F4-399A-23B314174DF4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0" y="0"/>
            <a:ext cx="2570560" cy="5139929"/>
          </a:xfrm>
          <a:custGeom>
            <a:avLst/>
            <a:gdLst>
              <a:gd name="T0" fmla="*/ 9953 w 10804"/>
              <a:gd name="T1" fmla="*/ 6596 h 21606"/>
              <a:gd name="T2" fmla="*/ 7639 w 10804"/>
              <a:gd name="T3" fmla="*/ 3164 h 21606"/>
              <a:gd name="T4" fmla="*/ 4207 w 10804"/>
              <a:gd name="T5" fmla="*/ 851 h 21606"/>
              <a:gd name="T6" fmla="*/ 0 w 10804"/>
              <a:gd name="T7" fmla="*/ 0 h 21606"/>
              <a:gd name="T8" fmla="*/ 0 w 10804"/>
              <a:gd name="T9" fmla="*/ 4787 h 21606"/>
              <a:gd name="T10" fmla="*/ 6017 w 10804"/>
              <a:gd name="T11" fmla="*/ 10803 h 21606"/>
              <a:gd name="T12" fmla="*/ 0 w 10804"/>
              <a:gd name="T13" fmla="*/ 16820 h 21606"/>
              <a:gd name="T14" fmla="*/ 0 w 10804"/>
              <a:gd name="T15" fmla="*/ 21606 h 21606"/>
              <a:gd name="T16" fmla="*/ 4207 w 10804"/>
              <a:gd name="T17" fmla="*/ 20755 h 21606"/>
              <a:gd name="T18" fmla="*/ 7639 w 10804"/>
              <a:gd name="T19" fmla="*/ 18442 h 21606"/>
              <a:gd name="T20" fmla="*/ 9953 w 10804"/>
              <a:gd name="T21" fmla="*/ 15010 h 21606"/>
              <a:gd name="T22" fmla="*/ 10804 w 10804"/>
              <a:gd name="T23" fmla="*/ 10803 h 21606"/>
              <a:gd name="T24" fmla="*/ 9953 w 10804"/>
              <a:gd name="T25" fmla="*/ 6596 h 21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804" h="21606">
                <a:moveTo>
                  <a:pt x="9953" y="6596"/>
                </a:moveTo>
                <a:cubicBezTo>
                  <a:pt x="9408" y="5309"/>
                  <a:pt x="8630" y="4155"/>
                  <a:pt x="7639" y="3164"/>
                </a:cubicBezTo>
                <a:cubicBezTo>
                  <a:pt x="6649" y="2173"/>
                  <a:pt x="5494" y="1395"/>
                  <a:pt x="4207" y="851"/>
                </a:cubicBezTo>
                <a:cubicBezTo>
                  <a:pt x="2872" y="286"/>
                  <a:pt x="1457" y="0"/>
                  <a:pt x="0" y="0"/>
                </a:cubicBezTo>
                <a:cubicBezTo>
                  <a:pt x="0" y="4787"/>
                  <a:pt x="0" y="4787"/>
                  <a:pt x="0" y="4787"/>
                </a:cubicBezTo>
                <a:cubicBezTo>
                  <a:pt x="3323" y="4787"/>
                  <a:pt x="6017" y="7480"/>
                  <a:pt x="6017" y="10803"/>
                </a:cubicBezTo>
                <a:cubicBezTo>
                  <a:pt x="6017" y="14126"/>
                  <a:pt x="3323" y="16820"/>
                  <a:pt x="0" y="16820"/>
                </a:cubicBezTo>
                <a:cubicBezTo>
                  <a:pt x="0" y="21606"/>
                  <a:pt x="0" y="21606"/>
                  <a:pt x="0" y="21606"/>
                </a:cubicBezTo>
                <a:cubicBezTo>
                  <a:pt x="1457" y="21606"/>
                  <a:pt x="2872" y="21320"/>
                  <a:pt x="4207" y="20755"/>
                </a:cubicBezTo>
                <a:cubicBezTo>
                  <a:pt x="5494" y="20211"/>
                  <a:pt x="6649" y="19433"/>
                  <a:pt x="7639" y="18442"/>
                </a:cubicBezTo>
                <a:cubicBezTo>
                  <a:pt x="8630" y="17452"/>
                  <a:pt x="9408" y="16297"/>
                  <a:pt x="9953" y="15010"/>
                </a:cubicBezTo>
                <a:cubicBezTo>
                  <a:pt x="10517" y="13675"/>
                  <a:pt x="10804" y="12259"/>
                  <a:pt x="10804" y="10803"/>
                </a:cubicBezTo>
                <a:cubicBezTo>
                  <a:pt x="10804" y="9347"/>
                  <a:pt x="10517" y="7931"/>
                  <a:pt x="9953" y="6596"/>
                </a:cubicBezTo>
                <a:close/>
              </a:path>
            </a:pathLst>
          </a:custGeom>
          <a:gradFill flip="none" rotWithShape="1">
            <a:gsLst>
              <a:gs pos="0">
                <a:srgbClr val="F08791"/>
              </a:gs>
              <a:gs pos="22000">
                <a:srgbClr val="F39D8C"/>
              </a:gs>
              <a:gs pos="37000">
                <a:srgbClr val="F6AD88"/>
              </a:gs>
              <a:gs pos="52000">
                <a:srgbClr val="F8BB84"/>
              </a:gs>
              <a:gs pos="70000">
                <a:srgbClr val="FBCD7F"/>
              </a:gs>
              <a:gs pos="86000">
                <a:srgbClr val="FDDD7B"/>
              </a:gs>
              <a:gs pos="100000">
                <a:srgbClr val="FFEB78"/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" name="Logo">
            <a:extLst>
              <a:ext uri="{FF2B5EF4-FFF2-40B4-BE49-F238E27FC236}">
                <a16:creationId xmlns:a16="http://schemas.microsoft.com/office/drawing/2014/main" id="{ED13433E-67C4-87C9-2432-62B0E99057AC}"/>
              </a:ext>
            </a:extLst>
          </p:cNvPr>
          <p:cNvSpPr>
            <a:spLocks noSelect="1"/>
          </p:cNvSpPr>
          <p:nvPr userDrawn="1"/>
        </p:nvSpPr>
        <p:spPr>
          <a:xfrm>
            <a:off x="359994" y="4809604"/>
            <a:ext cx="1494231" cy="155969"/>
          </a:xfrm>
          <a:custGeom>
            <a:avLst/>
            <a:gdLst>
              <a:gd name="connsiteX0" fmla="*/ 1492094 w 1494235"/>
              <a:gd name="connsiteY0" fmla="*/ 123497 h 151586"/>
              <a:gd name="connsiteX1" fmla="*/ 1494235 w 1494235"/>
              <a:gd name="connsiteY1" fmla="*/ 147675 h 151586"/>
              <a:gd name="connsiteX2" fmla="*/ 1482816 w 1494235"/>
              <a:gd name="connsiteY2" fmla="*/ 147675 h 151586"/>
              <a:gd name="connsiteX3" fmla="*/ 1492094 w 1494235"/>
              <a:gd name="connsiteY3" fmla="*/ 123497 h 151586"/>
              <a:gd name="connsiteX4" fmla="*/ 1199480 w 1494235"/>
              <a:gd name="connsiteY4" fmla="*/ 106904 h 151586"/>
              <a:gd name="connsiteX5" fmla="*/ 1215657 w 1494235"/>
              <a:gd name="connsiteY5" fmla="*/ 147675 h 151586"/>
              <a:gd name="connsiteX6" fmla="*/ 1193770 w 1494235"/>
              <a:gd name="connsiteY6" fmla="*/ 147675 h 151586"/>
              <a:gd name="connsiteX7" fmla="*/ 1199480 w 1494235"/>
              <a:gd name="connsiteY7" fmla="*/ 106904 h 151586"/>
              <a:gd name="connsiteX8" fmla="*/ 1475679 w 1494235"/>
              <a:gd name="connsiteY8" fmla="*/ 77274 h 151586"/>
              <a:gd name="connsiteX9" fmla="*/ 1480675 w 1494235"/>
              <a:gd name="connsiteY9" fmla="*/ 87467 h 151586"/>
              <a:gd name="connsiteX10" fmla="*/ 1453792 w 1494235"/>
              <a:gd name="connsiteY10" fmla="*/ 147675 h 151586"/>
              <a:gd name="connsiteX11" fmla="*/ 1443325 w 1494235"/>
              <a:gd name="connsiteY11" fmla="*/ 147675 h 151586"/>
              <a:gd name="connsiteX12" fmla="*/ 1475679 w 1494235"/>
              <a:gd name="connsiteY12" fmla="*/ 77274 h 151586"/>
              <a:gd name="connsiteX13" fmla="*/ 1218512 w 1494235"/>
              <a:gd name="connsiteY13" fmla="*/ 65660 h 151586"/>
              <a:gd name="connsiteX14" fmla="*/ 1228266 w 1494235"/>
              <a:gd name="connsiteY14" fmla="*/ 77512 h 151586"/>
              <a:gd name="connsiteX15" fmla="*/ 1255862 w 1494235"/>
              <a:gd name="connsiteY15" fmla="*/ 147675 h 151586"/>
              <a:gd name="connsiteX16" fmla="*/ 1234213 w 1494235"/>
              <a:gd name="connsiteY16" fmla="*/ 147675 h 151586"/>
              <a:gd name="connsiteX17" fmla="*/ 1207331 w 1494235"/>
              <a:gd name="connsiteY17" fmla="*/ 85571 h 151586"/>
              <a:gd name="connsiteX18" fmla="*/ 1218512 w 1494235"/>
              <a:gd name="connsiteY18" fmla="*/ 65660 h 151586"/>
              <a:gd name="connsiteX19" fmla="*/ 1452603 w 1494235"/>
              <a:gd name="connsiteY19" fmla="*/ 45037 h 151586"/>
              <a:gd name="connsiteX20" fmla="*/ 1459502 w 1494235"/>
              <a:gd name="connsiteY20" fmla="*/ 52859 h 151586"/>
              <a:gd name="connsiteX21" fmla="*/ 1456171 w 1494235"/>
              <a:gd name="connsiteY21" fmla="*/ 56652 h 151586"/>
              <a:gd name="connsiteX22" fmla="*/ 1414539 w 1494235"/>
              <a:gd name="connsiteY22" fmla="*/ 147675 h 151586"/>
              <a:gd name="connsiteX23" fmla="*/ 1404072 w 1494235"/>
              <a:gd name="connsiteY23" fmla="*/ 147675 h 151586"/>
              <a:gd name="connsiteX24" fmla="*/ 1452603 w 1494235"/>
              <a:gd name="connsiteY24" fmla="*/ 45037 h 151586"/>
              <a:gd name="connsiteX25" fmla="*/ 1244918 w 1494235"/>
              <a:gd name="connsiteY25" fmla="*/ 35318 h 151586"/>
              <a:gd name="connsiteX26" fmla="*/ 1260620 w 1494235"/>
              <a:gd name="connsiteY26" fmla="*/ 54045 h 151586"/>
              <a:gd name="connsiteX27" fmla="*/ 1295828 w 1494235"/>
              <a:gd name="connsiteY27" fmla="*/ 147675 h 151586"/>
              <a:gd name="connsiteX28" fmla="*/ 1274180 w 1494235"/>
              <a:gd name="connsiteY28" fmla="*/ 147675 h 151586"/>
              <a:gd name="connsiteX29" fmla="*/ 1229931 w 1494235"/>
              <a:gd name="connsiteY29" fmla="*/ 50726 h 151586"/>
              <a:gd name="connsiteX30" fmla="*/ 1244918 w 1494235"/>
              <a:gd name="connsiteY30" fmla="*/ 35318 h 151586"/>
              <a:gd name="connsiteX31" fmla="*/ 648509 w 1494235"/>
              <a:gd name="connsiteY31" fmla="*/ 31289 h 151586"/>
              <a:gd name="connsiteX32" fmla="*/ 648509 w 1494235"/>
              <a:gd name="connsiteY32" fmla="*/ 120179 h 151586"/>
              <a:gd name="connsiteX33" fmla="*/ 670158 w 1494235"/>
              <a:gd name="connsiteY33" fmla="*/ 120179 h 151586"/>
              <a:gd name="connsiteX34" fmla="*/ 688476 w 1494235"/>
              <a:gd name="connsiteY34" fmla="*/ 117334 h 151586"/>
              <a:gd name="connsiteX35" fmla="*/ 710838 w 1494235"/>
              <a:gd name="connsiteY35" fmla="*/ 95052 h 151586"/>
              <a:gd name="connsiteX36" fmla="*/ 710838 w 1494235"/>
              <a:gd name="connsiteY36" fmla="*/ 55704 h 151586"/>
              <a:gd name="connsiteX37" fmla="*/ 688476 w 1494235"/>
              <a:gd name="connsiteY37" fmla="*/ 33896 h 151586"/>
              <a:gd name="connsiteX38" fmla="*/ 670158 w 1494235"/>
              <a:gd name="connsiteY38" fmla="*/ 31289 h 151586"/>
              <a:gd name="connsiteX39" fmla="*/ 648509 w 1494235"/>
              <a:gd name="connsiteY39" fmla="*/ 31289 h 151586"/>
              <a:gd name="connsiteX40" fmla="*/ 407757 w 1494235"/>
              <a:gd name="connsiteY40" fmla="*/ 31289 h 151586"/>
              <a:gd name="connsiteX41" fmla="*/ 407757 w 1494235"/>
              <a:gd name="connsiteY41" fmla="*/ 76326 h 151586"/>
              <a:gd name="connsiteX42" fmla="*/ 433687 w 1494235"/>
              <a:gd name="connsiteY42" fmla="*/ 76326 h 151586"/>
              <a:gd name="connsiteX43" fmla="*/ 453909 w 1494235"/>
              <a:gd name="connsiteY43" fmla="*/ 65423 h 151586"/>
              <a:gd name="connsiteX44" fmla="*/ 453909 w 1494235"/>
              <a:gd name="connsiteY44" fmla="*/ 41244 h 151586"/>
              <a:gd name="connsiteX45" fmla="*/ 445820 w 1494235"/>
              <a:gd name="connsiteY45" fmla="*/ 33185 h 151586"/>
              <a:gd name="connsiteX46" fmla="*/ 433687 w 1494235"/>
              <a:gd name="connsiteY46" fmla="*/ 31289 h 151586"/>
              <a:gd name="connsiteX47" fmla="*/ 407757 w 1494235"/>
              <a:gd name="connsiteY47" fmla="*/ 31289 h 151586"/>
              <a:gd name="connsiteX48" fmla="*/ 281909 w 1494235"/>
              <a:gd name="connsiteY48" fmla="*/ 29393 h 151586"/>
              <a:gd name="connsiteX49" fmla="*/ 238849 w 1494235"/>
              <a:gd name="connsiteY49" fmla="*/ 75852 h 151586"/>
              <a:gd name="connsiteX50" fmla="*/ 281909 w 1494235"/>
              <a:gd name="connsiteY50" fmla="*/ 122312 h 151586"/>
              <a:gd name="connsiteX51" fmla="*/ 325206 w 1494235"/>
              <a:gd name="connsiteY51" fmla="*/ 75852 h 151586"/>
              <a:gd name="connsiteX52" fmla="*/ 281909 w 1494235"/>
              <a:gd name="connsiteY52" fmla="*/ 29393 h 151586"/>
              <a:gd name="connsiteX53" fmla="*/ 1049842 w 1494235"/>
              <a:gd name="connsiteY53" fmla="*/ 4266 h 151586"/>
              <a:gd name="connsiteX54" fmla="*/ 1129776 w 1494235"/>
              <a:gd name="connsiteY54" fmla="*/ 4266 h 151586"/>
              <a:gd name="connsiteX55" fmla="*/ 1129776 w 1494235"/>
              <a:gd name="connsiteY55" fmla="*/ 14696 h 151586"/>
              <a:gd name="connsiteX56" fmla="*/ 1061499 w 1494235"/>
              <a:gd name="connsiteY56" fmla="*/ 14696 h 151586"/>
              <a:gd name="connsiteX57" fmla="*/ 1061499 w 1494235"/>
              <a:gd name="connsiteY57" fmla="*/ 68978 h 151586"/>
              <a:gd name="connsiteX58" fmla="*/ 1125018 w 1494235"/>
              <a:gd name="connsiteY58" fmla="*/ 68978 h 151586"/>
              <a:gd name="connsiteX59" fmla="*/ 1125018 w 1494235"/>
              <a:gd name="connsiteY59" fmla="*/ 79408 h 151586"/>
              <a:gd name="connsiteX60" fmla="*/ 1061499 w 1494235"/>
              <a:gd name="connsiteY60" fmla="*/ 79408 h 151586"/>
              <a:gd name="connsiteX61" fmla="*/ 1061499 w 1494235"/>
              <a:gd name="connsiteY61" fmla="*/ 137245 h 151586"/>
              <a:gd name="connsiteX62" fmla="*/ 1132155 w 1494235"/>
              <a:gd name="connsiteY62" fmla="*/ 137245 h 151586"/>
              <a:gd name="connsiteX63" fmla="*/ 1132155 w 1494235"/>
              <a:gd name="connsiteY63" fmla="*/ 147675 h 151586"/>
              <a:gd name="connsiteX64" fmla="*/ 1049842 w 1494235"/>
              <a:gd name="connsiteY64" fmla="*/ 147675 h 151586"/>
              <a:gd name="connsiteX65" fmla="*/ 1049842 w 1494235"/>
              <a:gd name="connsiteY65" fmla="*/ 4266 h 151586"/>
              <a:gd name="connsiteX66" fmla="*/ 904011 w 1494235"/>
              <a:gd name="connsiteY66" fmla="*/ 4266 h 151586"/>
              <a:gd name="connsiteX67" fmla="*/ 924946 w 1494235"/>
              <a:gd name="connsiteY67" fmla="*/ 4266 h 151586"/>
              <a:gd name="connsiteX68" fmla="*/ 1008448 w 1494235"/>
              <a:gd name="connsiteY68" fmla="*/ 137245 h 151586"/>
              <a:gd name="connsiteX69" fmla="*/ 1010827 w 1494235"/>
              <a:gd name="connsiteY69" fmla="*/ 137245 h 151586"/>
              <a:gd name="connsiteX70" fmla="*/ 1010827 w 1494235"/>
              <a:gd name="connsiteY70" fmla="*/ 4266 h 151586"/>
              <a:gd name="connsiteX71" fmla="*/ 1022484 w 1494235"/>
              <a:gd name="connsiteY71" fmla="*/ 4266 h 151586"/>
              <a:gd name="connsiteX72" fmla="*/ 1022484 w 1494235"/>
              <a:gd name="connsiteY72" fmla="*/ 147675 h 151586"/>
              <a:gd name="connsiteX73" fmla="*/ 1001787 w 1494235"/>
              <a:gd name="connsiteY73" fmla="*/ 147675 h 151586"/>
              <a:gd name="connsiteX74" fmla="*/ 918523 w 1494235"/>
              <a:gd name="connsiteY74" fmla="*/ 14696 h 151586"/>
              <a:gd name="connsiteX75" fmla="*/ 915668 w 1494235"/>
              <a:gd name="connsiteY75" fmla="*/ 14696 h 151586"/>
              <a:gd name="connsiteX76" fmla="*/ 915668 w 1494235"/>
              <a:gd name="connsiteY76" fmla="*/ 147675 h 151586"/>
              <a:gd name="connsiteX77" fmla="*/ 904011 w 1494235"/>
              <a:gd name="connsiteY77" fmla="*/ 147675 h 151586"/>
              <a:gd name="connsiteX78" fmla="*/ 904011 w 1494235"/>
              <a:gd name="connsiteY78" fmla="*/ 4266 h 151586"/>
              <a:gd name="connsiteX79" fmla="*/ 860714 w 1494235"/>
              <a:gd name="connsiteY79" fmla="*/ 4266 h 151586"/>
              <a:gd name="connsiteX80" fmla="*/ 872371 w 1494235"/>
              <a:gd name="connsiteY80" fmla="*/ 4266 h 151586"/>
              <a:gd name="connsiteX81" fmla="*/ 872371 w 1494235"/>
              <a:gd name="connsiteY81" fmla="*/ 147675 h 151586"/>
              <a:gd name="connsiteX82" fmla="*/ 860714 w 1494235"/>
              <a:gd name="connsiteY82" fmla="*/ 147675 h 151586"/>
              <a:gd name="connsiteX83" fmla="*/ 769837 w 1494235"/>
              <a:gd name="connsiteY83" fmla="*/ 4266 h 151586"/>
              <a:gd name="connsiteX84" fmla="*/ 781494 w 1494235"/>
              <a:gd name="connsiteY84" fmla="*/ 4266 h 151586"/>
              <a:gd name="connsiteX85" fmla="*/ 781494 w 1494235"/>
              <a:gd name="connsiteY85" fmla="*/ 137245 h 151586"/>
              <a:gd name="connsiteX86" fmla="*/ 847154 w 1494235"/>
              <a:gd name="connsiteY86" fmla="*/ 137245 h 151586"/>
              <a:gd name="connsiteX87" fmla="*/ 847154 w 1494235"/>
              <a:gd name="connsiteY87" fmla="*/ 147675 h 151586"/>
              <a:gd name="connsiteX88" fmla="*/ 769837 w 1494235"/>
              <a:gd name="connsiteY88" fmla="*/ 147675 h 151586"/>
              <a:gd name="connsiteX89" fmla="*/ 769837 w 1494235"/>
              <a:gd name="connsiteY89" fmla="*/ 4266 h 151586"/>
              <a:gd name="connsiteX90" fmla="*/ 513859 w 1494235"/>
              <a:gd name="connsiteY90" fmla="*/ 4266 h 151586"/>
              <a:gd name="connsiteX91" fmla="*/ 546213 w 1494235"/>
              <a:gd name="connsiteY91" fmla="*/ 4266 h 151586"/>
              <a:gd name="connsiteX92" fmla="*/ 546213 w 1494235"/>
              <a:gd name="connsiteY92" fmla="*/ 119468 h 151586"/>
              <a:gd name="connsiteX93" fmla="*/ 602595 w 1494235"/>
              <a:gd name="connsiteY93" fmla="*/ 119468 h 151586"/>
              <a:gd name="connsiteX94" fmla="*/ 602595 w 1494235"/>
              <a:gd name="connsiteY94" fmla="*/ 147675 h 151586"/>
              <a:gd name="connsiteX95" fmla="*/ 513859 w 1494235"/>
              <a:gd name="connsiteY95" fmla="*/ 147675 h 151586"/>
              <a:gd name="connsiteX96" fmla="*/ 513859 w 1494235"/>
              <a:gd name="connsiteY96" fmla="*/ 4266 h 151586"/>
              <a:gd name="connsiteX97" fmla="*/ 0 w 1494235"/>
              <a:gd name="connsiteY97" fmla="*/ 4266 h 151586"/>
              <a:gd name="connsiteX98" fmla="*/ 33068 w 1494235"/>
              <a:gd name="connsiteY98" fmla="*/ 4266 h 151586"/>
              <a:gd name="connsiteX99" fmla="*/ 62091 w 1494235"/>
              <a:gd name="connsiteY99" fmla="*/ 119468 h 151586"/>
              <a:gd name="connsiteX100" fmla="*/ 65184 w 1494235"/>
              <a:gd name="connsiteY100" fmla="*/ 119468 h 151586"/>
              <a:gd name="connsiteX101" fmla="*/ 86357 w 1494235"/>
              <a:gd name="connsiteY101" fmla="*/ 8059 h 151586"/>
              <a:gd name="connsiteX102" fmla="*/ 120138 w 1494235"/>
              <a:gd name="connsiteY102" fmla="*/ 8059 h 151586"/>
              <a:gd name="connsiteX103" fmla="*/ 143690 w 1494235"/>
              <a:gd name="connsiteY103" fmla="*/ 119468 h 151586"/>
              <a:gd name="connsiteX104" fmla="*/ 146069 w 1494235"/>
              <a:gd name="connsiteY104" fmla="*/ 119468 h 151586"/>
              <a:gd name="connsiteX105" fmla="*/ 171048 w 1494235"/>
              <a:gd name="connsiteY105" fmla="*/ 4266 h 151586"/>
              <a:gd name="connsiteX106" fmla="*/ 204354 w 1494235"/>
              <a:gd name="connsiteY106" fmla="*/ 4266 h 151586"/>
              <a:gd name="connsiteX107" fmla="*/ 172714 w 1494235"/>
              <a:gd name="connsiteY107" fmla="*/ 147675 h 151586"/>
              <a:gd name="connsiteX108" fmla="*/ 122279 w 1494235"/>
              <a:gd name="connsiteY108" fmla="*/ 147675 h 151586"/>
              <a:gd name="connsiteX109" fmla="*/ 103010 w 1494235"/>
              <a:gd name="connsiteY109" fmla="*/ 60208 h 151586"/>
              <a:gd name="connsiteX110" fmla="*/ 85167 w 1494235"/>
              <a:gd name="connsiteY110" fmla="*/ 147675 h 151586"/>
              <a:gd name="connsiteX111" fmla="*/ 35685 w 1494235"/>
              <a:gd name="connsiteY111" fmla="*/ 147675 h 151586"/>
              <a:gd name="connsiteX112" fmla="*/ 0 w 1494235"/>
              <a:gd name="connsiteY112" fmla="*/ 4266 h 151586"/>
              <a:gd name="connsiteX113" fmla="*/ 616155 w 1494235"/>
              <a:gd name="connsiteY113" fmla="*/ 3081 h 151586"/>
              <a:gd name="connsiteX114" fmla="*/ 669444 w 1494235"/>
              <a:gd name="connsiteY114" fmla="*/ 3081 h 151586"/>
              <a:gd name="connsiteX115" fmla="*/ 728205 w 1494235"/>
              <a:gd name="connsiteY115" fmla="*/ 24178 h 151586"/>
              <a:gd name="connsiteX116" fmla="*/ 747712 w 1494235"/>
              <a:gd name="connsiteY116" fmla="*/ 73482 h 151586"/>
              <a:gd name="connsiteX117" fmla="*/ 742716 w 1494235"/>
              <a:gd name="connsiteY117" fmla="*/ 103349 h 151586"/>
              <a:gd name="connsiteX118" fmla="*/ 703701 w 1494235"/>
              <a:gd name="connsiteY118" fmla="*/ 142460 h 151586"/>
              <a:gd name="connsiteX119" fmla="*/ 669444 w 1494235"/>
              <a:gd name="connsiteY119" fmla="*/ 148386 h 151586"/>
              <a:gd name="connsiteX120" fmla="*/ 616155 w 1494235"/>
              <a:gd name="connsiteY120" fmla="*/ 148386 h 151586"/>
              <a:gd name="connsiteX121" fmla="*/ 616155 w 1494235"/>
              <a:gd name="connsiteY121" fmla="*/ 3081 h 151586"/>
              <a:gd name="connsiteX122" fmla="*/ 375403 w 1494235"/>
              <a:gd name="connsiteY122" fmla="*/ 3081 h 151586"/>
              <a:gd name="connsiteX123" fmla="*/ 432022 w 1494235"/>
              <a:gd name="connsiteY123" fmla="*/ 3081 h 151586"/>
              <a:gd name="connsiteX124" fmla="*/ 483408 w 1494235"/>
              <a:gd name="connsiteY124" fmla="*/ 24652 h 151586"/>
              <a:gd name="connsiteX125" fmla="*/ 490545 w 1494235"/>
              <a:gd name="connsiteY125" fmla="*/ 51200 h 151586"/>
              <a:gd name="connsiteX126" fmla="*/ 483408 w 1494235"/>
              <a:gd name="connsiteY126" fmla="*/ 80830 h 151586"/>
              <a:gd name="connsiteX127" fmla="*/ 463425 w 1494235"/>
              <a:gd name="connsiteY127" fmla="*/ 96238 h 151586"/>
              <a:gd name="connsiteX128" fmla="*/ 500299 w 1494235"/>
              <a:gd name="connsiteY128" fmla="*/ 147675 h 151586"/>
              <a:gd name="connsiteX129" fmla="*/ 462711 w 1494235"/>
              <a:gd name="connsiteY129" fmla="*/ 147675 h 151586"/>
              <a:gd name="connsiteX130" fmla="*/ 432260 w 1494235"/>
              <a:gd name="connsiteY130" fmla="*/ 103349 h 151586"/>
              <a:gd name="connsiteX131" fmla="*/ 407757 w 1494235"/>
              <a:gd name="connsiteY131" fmla="*/ 103349 h 151586"/>
              <a:gd name="connsiteX132" fmla="*/ 407757 w 1494235"/>
              <a:gd name="connsiteY132" fmla="*/ 147675 h 151586"/>
              <a:gd name="connsiteX133" fmla="*/ 375403 w 1494235"/>
              <a:gd name="connsiteY133" fmla="*/ 147675 h 151586"/>
              <a:gd name="connsiteX134" fmla="*/ 375403 w 1494235"/>
              <a:gd name="connsiteY134" fmla="*/ 3081 h 151586"/>
              <a:gd name="connsiteX135" fmla="*/ 1320570 w 1494235"/>
              <a:gd name="connsiteY135" fmla="*/ 237 h 151586"/>
              <a:gd name="connsiteX136" fmla="*/ 1325804 w 1494235"/>
              <a:gd name="connsiteY136" fmla="*/ 6874 h 151586"/>
              <a:gd name="connsiteX137" fmla="*/ 1352210 w 1494235"/>
              <a:gd name="connsiteY137" fmla="*/ 53808 h 151586"/>
              <a:gd name="connsiteX138" fmla="*/ 1385278 w 1494235"/>
              <a:gd name="connsiteY138" fmla="*/ 4266 h 151586"/>
              <a:gd name="connsiteX139" fmla="*/ 1395983 w 1494235"/>
              <a:gd name="connsiteY139" fmla="*/ 7822 h 151586"/>
              <a:gd name="connsiteX140" fmla="*/ 1357444 w 1494235"/>
              <a:gd name="connsiteY140" fmla="*/ 67082 h 151586"/>
              <a:gd name="connsiteX141" fmla="*/ 1371004 w 1494235"/>
              <a:gd name="connsiteY141" fmla="*/ 115201 h 151586"/>
              <a:gd name="connsiteX142" fmla="*/ 1418584 w 1494235"/>
              <a:gd name="connsiteY142" fmla="*/ 25126 h 151586"/>
              <a:gd name="connsiteX143" fmla="*/ 1422628 w 1494235"/>
              <a:gd name="connsiteY143" fmla="*/ 20859 h 151586"/>
              <a:gd name="connsiteX144" fmla="*/ 1431192 w 1494235"/>
              <a:gd name="connsiteY144" fmla="*/ 26548 h 151586"/>
              <a:gd name="connsiteX145" fmla="*/ 1426196 w 1494235"/>
              <a:gd name="connsiteY145" fmla="*/ 32000 h 151586"/>
              <a:gd name="connsiteX146" fmla="*/ 1375524 w 1494235"/>
              <a:gd name="connsiteY146" fmla="*/ 147675 h 151586"/>
              <a:gd name="connsiteX147" fmla="*/ 1353875 w 1494235"/>
              <a:gd name="connsiteY147" fmla="*/ 147675 h 151586"/>
              <a:gd name="connsiteX148" fmla="*/ 1345311 w 1494235"/>
              <a:gd name="connsiteY148" fmla="*/ 100267 h 151586"/>
              <a:gd name="connsiteX149" fmla="*/ 1336509 w 1494235"/>
              <a:gd name="connsiteY149" fmla="*/ 147675 h 151586"/>
              <a:gd name="connsiteX150" fmla="*/ 1314147 w 1494235"/>
              <a:gd name="connsiteY150" fmla="*/ 147675 h 151586"/>
              <a:gd name="connsiteX151" fmla="*/ 1259906 w 1494235"/>
              <a:gd name="connsiteY151" fmla="*/ 23941 h 151586"/>
              <a:gd name="connsiteX152" fmla="*/ 1278938 w 1494235"/>
              <a:gd name="connsiteY152" fmla="*/ 13037 h 151586"/>
              <a:gd name="connsiteX153" fmla="*/ 1293212 w 1494235"/>
              <a:gd name="connsiteY153" fmla="*/ 30578 h 151586"/>
              <a:gd name="connsiteX154" fmla="*/ 1330799 w 1494235"/>
              <a:gd name="connsiteY154" fmla="*/ 116623 h 151586"/>
              <a:gd name="connsiteX155" fmla="*/ 1340077 w 1494235"/>
              <a:gd name="connsiteY155" fmla="*/ 82726 h 151586"/>
              <a:gd name="connsiteX156" fmla="*/ 1297494 w 1494235"/>
              <a:gd name="connsiteY156" fmla="*/ 5689 h 151586"/>
              <a:gd name="connsiteX157" fmla="*/ 1320570 w 1494235"/>
              <a:gd name="connsiteY157" fmla="*/ 237 h 151586"/>
              <a:gd name="connsiteX158" fmla="*/ 281790 w 1494235"/>
              <a:gd name="connsiteY158" fmla="*/ 0 h 151586"/>
              <a:gd name="connsiteX159" fmla="*/ 315214 w 1494235"/>
              <a:gd name="connsiteY159" fmla="*/ 6400 h 151586"/>
              <a:gd name="connsiteX160" fmla="*/ 339242 w 1494235"/>
              <a:gd name="connsiteY160" fmla="*/ 23229 h 151586"/>
              <a:gd name="connsiteX161" fmla="*/ 358750 w 1494235"/>
              <a:gd name="connsiteY161" fmla="*/ 77749 h 151586"/>
              <a:gd name="connsiteX162" fmla="*/ 315928 w 1494235"/>
              <a:gd name="connsiteY162" fmla="*/ 144831 h 151586"/>
              <a:gd name="connsiteX163" fmla="*/ 247889 w 1494235"/>
              <a:gd name="connsiteY163" fmla="*/ 144831 h 151586"/>
              <a:gd name="connsiteX164" fmla="*/ 205068 w 1494235"/>
              <a:gd name="connsiteY164" fmla="*/ 77749 h 151586"/>
              <a:gd name="connsiteX165" fmla="*/ 209826 w 1494235"/>
              <a:gd name="connsiteY165" fmla="*/ 46933 h 151586"/>
              <a:gd name="connsiteX166" fmla="*/ 248365 w 1494235"/>
              <a:gd name="connsiteY166" fmla="*/ 6400 h 151586"/>
              <a:gd name="connsiteX167" fmla="*/ 281790 w 1494235"/>
              <a:gd name="connsiteY167" fmla="*/ 0 h 151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</a:cxnLst>
            <a:rect l="l" t="t" r="r" b="b"/>
            <a:pathLst>
              <a:path w="1494235" h="151586">
                <a:moveTo>
                  <a:pt x="1492094" y="123497"/>
                </a:moveTo>
                <a:cubicBezTo>
                  <a:pt x="1493521" y="131319"/>
                  <a:pt x="1494235" y="139379"/>
                  <a:pt x="1494235" y="147675"/>
                </a:cubicBezTo>
                <a:cubicBezTo>
                  <a:pt x="1494235" y="147675"/>
                  <a:pt x="1494235" y="147675"/>
                  <a:pt x="1482816" y="147675"/>
                </a:cubicBezTo>
                <a:cubicBezTo>
                  <a:pt x="1485195" y="138905"/>
                  <a:pt x="1488288" y="130845"/>
                  <a:pt x="1492094" y="123497"/>
                </a:cubicBezTo>
                <a:close/>
                <a:moveTo>
                  <a:pt x="1199480" y="106904"/>
                </a:moveTo>
                <a:cubicBezTo>
                  <a:pt x="1207093" y="118993"/>
                  <a:pt x="1212564" y="132742"/>
                  <a:pt x="1215657" y="147675"/>
                </a:cubicBezTo>
                <a:cubicBezTo>
                  <a:pt x="1215657" y="147675"/>
                  <a:pt x="1215657" y="147675"/>
                  <a:pt x="1193770" y="147675"/>
                </a:cubicBezTo>
                <a:cubicBezTo>
                  <a:pt x="1193770" y="133453"/>
                  <a:pt x="1195911" y="119942"/>
                  <a:pt x="1199480" y="106904"/>
                </a:cubicBezTo>
                <a:close/>
                <a:moveTo>
                  <a:pt x="1475679" y="77274"/>
                </a:moveTo>
                <a:cubicBezTo>
                  <a:pt x="1477582" y="80593"/>
                  <a:pt x="1479248" y="83912"/>
                  <a:pt x="1480675" y="87467"/>
                </a:cubicBezTo>
                <a:cubicBezTo>
                  <a:pt x="1469970" y="100978"/>
                  <a:pt x="1458788" y="120653"/>
                  <a:pt x="1453792" y="147675"/>
                </a:cubicBezTo>
                <a:cubicBezTo>
                  <a:pt x="1453792" y="147675"/>
                  <a:pt x="1453792" y="147675"/>
                  <a:pt x="1443325" y="147675"/>
                </a:cubicBezTo>
                <a:cubicBezTo>
                  <a:pt x="1448321" y="118282"/>
                  <a:pt x="1460691" y="94578"/>
                  <a:pt x="1475679" y="77274"/>
                </a:cubicBezTo>
                <a:close/>
                <a:moveTo>
                  <a:pt x="1218512" y="65660"/>
                </a:moveTo>
                <a:cubicBezTo>
                  <a:pt x="1221842" y="69452"/>
                  <a:pt x="1225173" y="73245"/>
                  <a:pt x="1228266" y="77512"/>
                </a:cubicBezTo>
                <a:cubicBezTo>
                  <a:pt x="1242301" y="97186"/>
                  <a:pt x="1251817" y="121364"/>
                  <a:pt x="1255862" y="147675"/>
                </a:cubicBezTo>
                <a:cubicBezTo>
                  <a:pt x="1255862" y="147675"/>
                  <a:pt x="1255862" y="147675"/>
                  <a:pt x="1234213" y="147675"/>
                </a:cubicBezTo>
                <a:cubicBezTo>
                  <a:pt x="1229931" y="123260"/>
                  <a:pt x="1220415" y="101690"/>
                  <a:pt x="1207331" y="85571"/>
                </a:cubicBezTo>
                <a:cubicBezTo>
                  <a:pt x="1210661" y="78697"/>
                  <a:pt x="1214230" y="72060"/>
                  <a:pt x="1218512" y="65660"/>
                </a:cubicBezTo>
                <a:close/>
                <a:moveTo>
                  <a:pt x="1452603" y="45037"/>
                </a:moveTo>
                <a:cubicBezTo>
                  <a:pt x="1454982" y="47645"/>
                  <a:pt x="1457361" y="50252"/>
                  <a:pt x="1459502" y="52859"/>
                </a:cubicBezTo>
                <a:cubicBezTo>
                  <a:pt x="1458313" y="54045"/>
                  <a:pt x="1457123" y="55230"/>
                  <a:pt x="1456171" y="56652"/>
                </a:cubicBezTo>
                <a:cubicBezTo>
                  <a:pt x="1439757" y="74667"/>
                  <a:pt x="1420725" y="104297"/>
                  <a:pt x="1414539" y="147675"/>
                </a:cubicBezTo>
                <a:cubicBezTo>
                  <a:pt x="1414539" y="147675"/>
                  <a:pt x="1414539" y="147675"/>
                  <a:pt x="1404072" y="147675"/>
                </a:cubicBezTo>
                <a:cubicBezTo>
                  <a:pt x="1410257" y="102875"/>
                  <a:pt x="1429527" y="68741"/>
                  <a:pt x="1452603" y="45037"/>
                </a:cubicBezTo>
                <a:close/>
                <a:moveTo>
                  <a:pt x="1244918" y="35318"/>
                </a:moveTo>
                <a:cubicBezTo>
                  <a:pt x="1250390" y="41007"/>
                  <a:pt x="1255862" y="47170"/>
                  <a:pt x="1260620" y="54045"/>
                </a:cubicBezTo>
                <a:cubicBezTo>
                  <a:pt x="1279414" y="79882"/>
                  <a:pt x="1291546" y="112356"/>
                  <a:pt x="1295828" y="147675"/>
                </a:cubicBezTo>
                <a:cubicBezTo>
                  <a:pt x="1274180" y="147675"/>
                  <a:pt x="1274180" y="147675"/>
                  <a:pt x="1274180" y="147675"/>
                </a:cubicBezTo>
                <a:cubicBezTo>
                  <a:pt x="1268708" y="107616"/>
                  <a:pt x="1252531" y="73245"/>
                  <a:pt x="1229931" y="50726"/>
                </a:cubicBezTo>
                <a:cubicBezTo>
                  <a:pt x="1234451" y="45274"/>
                  <a:pt x="1239447" y="40059"/>
                  <a:pt x="1244918" y="35318"/>
                </a:cubicBezTo>
                <a:close/>
                <a:moveTo>
                  <a:pt x="648509" y="31289"/>
                </a:moveTo>
                <a:cubicBezTo>
                  <a:pt x="648509" y="120179"/>
                  <a:pt x="648509" y="120179"/>
                  <a:pt x="648509" y="120179"/>
                </a:cubicBezTo>
                <a:cubicBezTo>
                  <a:pt x="670158" y="120179"/>
                  <a:pt x="670158" y="120179"/>
                  <a:pt x="670158" y="120179"/>
                </a:cubicBezTo>
                <a:cubicBezTo>
                  <a:pt x="677057" y="120179"/>
                  <a:pt x="683242" y="119230"/>
                  <a:pt x="688476" y="117334"/>
                </a:cubicBezTo>
                <a:cubicBezTo>
                  <a:pt x="699181" y="113304"/>
                  <a:pt x="706794" y="105719"/>
                  <a:pt x="710838" y="95052"/>
                </a:cubicBezTo>
                <a:cubicBezTo>
                  <a:pt x="715120" y="83675"/>
                  <a:pt x="714882" y="66845"/>
                  <a:pt x="710838" y="55704"/>
                </a:cubicBezTo>
                <a:cubicBezTo>
                  <a:pt x="706794" y="45037"/>
                  <a:pt x="699181" y="37689"/>
                  <a:pt x="688476" y="33896"/>
                </a:cubicBezTo>
                <a:cubicBezTo>
                  <a:pt x="683242" y="32237"/>
                  <a:pt x="677057" y="31289"/>
                  <a:pt x="670158" y="31289"/>
                </a:cubicBezTo>
                <a:cubicBezTo>
                  <a:pt x="648509" y="31289"/>
                  <a:pt x="648509" y="31289"/>
                  <a:pt x="648509" y="31289"/>
                </a:cubicBezTo>
                <a:close/>
                <a:moveTo>
                  <a:pt x="407757" y="31289"/>
                </a:moveTo>
                <a:cubicBezTo>
                  <a:pt x="407757" y="76326"/>
                  <a:pt x="407757" y="76326"/>
                  <a:pt x="407757" y="76326"/>
                </a:cubicBezTo>
                <a:cubicBezTo>
                  <a:pt x="433687" y="76326"/>
                  <a:pt x="433687" y="76326"/>
                  <a:pt x="433687" y="76326"/>
                </a:cubicBezTo>
                <a:cubicBezTo>
                  <a:pt x="442490" y="76326"/>
                  <a:pt x="449627" y="72771"/>
                  <a:pt x="453909" y="65423"/>
                </a:cubicBezTo>
                <a:cubicBezTo>
                  <a:pt x="457953" y="58785"/>
                  <a:pt x="457715" y="47882"/>
                  <a:pt x="453909" y="41244"/>
                </a:cubicBezTo>
                <a:cubicBezTo>
                  <a:pt x="452006" y="37689"/>
                  <a:pt x="449151" y="35081"/>
                  <a:pt x="445820" y="33185"/>
                </a:cubicBezTo>
                <a:cubicBezTo>
                  <a:pt x="442490" y="31289"/>
                  <a:pt x="438207" y="31289"/>
                  <a:pt x="433687" y="31289"/>
                </a:cubicBezTo>
                <a:cubicBezTo>
                  <a:pt x="407757" y="31289"/>
                  <a:pt x="407757" y="31289"/>
                  <a:pt x="407757" y="31289"/>
                </a:cubicBezTo>
                <a:close/>
                <a:moveTo>
                  <a:pt x="281909" y="29393"/>
                </a:moveTo>
                <a:cubicBezTo>
                  <a:pt x="253599" y="29393"/>
                  <a:pt x="238849" y="50015"/>
                  <a:pt x="238849" y="75852"/>
                </a:cubicBezTo>
                <a:cubicBezTo>
                  <a:pt x="238849" y="100741"/>
                  <a:pt x="254551" y="122312"/>
                  <a:pt x="281909" y="122312"/>
                </a:cubicBezTo>
                <a:cubicBezTo>
                  <a:pt x="309029" y="122312"/>
                  <a:pt x="325206" y="100978"/>
                  <a:pt x="325206" y="75852"/>
                </a:cubicBezTo>
                <a:cubicBezTo>
                  <a:pt x="325206" y="45985"/>
                  <a:pt x="305936" y="29393"/>
                  <a:pt x="281909" y="29393"/>
                </a:cubicBezTo>
                <a:close/>
                <a:moveTo>
                  <a:pt x="1049842" y="4266"/>
                </a:moveTo>
                <a:cubicBezTo>
                  <a:pt x="1049842" y="4266"/>
                  <a:pt x="1049842" y="4266"/>
                  <a:pt x="1129776" y="4266"/>
                </a:cubicBezTo>
                <a:cubicBezTo>
                  <a:pt x="1129776" y="4266"/>
                  <a:pt x="1129776" y="4266"/>
                  <a:pt x="1129776" y="14696"/>
                </a:cubicBezTo>
                <a:cubicBezTo>
                  <a:pt x="1129776" y="14696"/>
                  <a:pt x="1129776" y="14696"/>
                  <a:pt x="1061499" y="14696"/>
                </a:cubicBezTo>
                <a:cubicBezTo>
                  <a:pt x="1061499" y="14696"/>
                  <a:pt x="1061499" y="14696"/>
                  <a:pt x="1061499" y="68978"/>
                </a:cubicBezTo>
                <a:cubicBezTo>
                  <a:pt x="1061499" y="68978"/>
                  <a:pt x="1061499" y="68978"/>
                  <a:pt x="1125018" y="68978"/>
                </a:cubicBezTo>
                <a:cubicBezTo>
                  <a:pt x="1125018" y="68978"/>
                  <a:pt x="1125018" y="68978"/>
                  <a:pt x="1125018" y="79408"/>
                </a:cubicBezTo>
                <a:cubicBezTo>
                  <a:pt x="1125018" y="79408"/>
                  <a:pt x="1125018" y="79408"/>
                  <a:pt x="1061499" y="79408"/>
                </a:cubicBezTo>
                <a:lnTo>
                  <a:pt x="1061499" y="137245"/>
                </a:lnTo>
                <a:cubicBezTo>
                  <a:pt x="1061499" y="137245"/>
                  <a:pt x="1061499" y="137245"/>
                  <a:pt x="1132155" y="137245"/>
                </a:cubicBezTo>
                <a:cubicBezTo>
                  <a:pt x="1132155" y="137245"/>
                  <a:pt x="1132155" y="137245"/>
                  <a:pt x="1132155" y="147675"/>
                </a:cubicBezTo>
                <a:cubicBezTo>
                  <a:pt x="1132155" y="147675"/>
                  <a:pt x="1132155" y="147675"/>
                  <a:pt x="1049842" y="147675"/>
                </a:cubicBezTo>
                <a:cubicBezTo>
                  <a:pt x="1049842" y="147675"/>
                  <a:pt x="1049842" y="147675"/>
                  <a:pt x="1049842" y="4266"/>
                </a:cubicBezTo>
                <a:close/>
                <a:moveTo>
                  <a:pt x="904011" y="4266"/>
                </a:moveTo>
                <a:cubicBezTo>
                  <a:pt x="904011" y="4266"/>
                  <a:pt x="904011" y="4266"/>
                  <a:pt x="924946" y="4266"/>
                </a:cubicBezTo>
                <a:cubicBezTo>
                  <a:pt x="924946" y="4266"/>
                  <a:pt x="924946" y="4266"/>
                  <a:pt x="1008448" y="137245"/>
                </a:cubicBezTo>
                <a:cubicBezTo>
                  <a:pt x="1008448" y="137245"/>
                  <a:pt x="1008448" y="137245"/>
                  <a:pt x="1010827" y="137245"/>
                </a:cubicBezTo>
                <a:lnTo>
                  <a:pt x="1010827" y="4266"/>
                </a:lnTo>
                <a:cubicBezTo>
                  <a:pt x="1010827" y="4266"/>
                  <a:pt x="1010827" y="4266"/>
                  <a:pt x="1022484" y="4266"/>
                </a:cubicBezTo>
                <a:cubicBezTo>
                  <a:pt x="1022484" y="4266"/>
                  <a:pt x="1022484" y="4266"/>
                  <a:pt x="1022484" y="147675"/>
                </a:cubicBezTo>
                <a:cubicBezTo>
                  <a:pt x="1022484" y="147675"/>
                  <a:pt x="1022484" y="147675"/>
                  <a:pt x="1001787" y="147675"/>
                </a:cubicBezTo>
                <a:cubicBezTo>
                  <a:pt x="1001787" y="147675"/>
                  <a:pt x="1001787" y="147675"/>
                  <a:pt x="918523" y="14696"/>
                </a:cubicBezTo>
                <a:cubicBezTo>
                  <a:pt x="918523" y="14696"/>
                  <a:pt x="918523" y="14696"/>
                  <a:pt x="915668" y="14696"/>
                </a:cubicBezTo>
                <a:cubicBezTo>
                  <a:pt x="915668" y="14696"/>
                  <a:pt x="915668" y="14696"/>
                  <a:pt x="915668" y="147675"/>
                </a:cubicBezTo>
                <a:cubicBezTo>
                  <a:pt x="915668" y="147675"/>
                  <a:pt x="915668" y="147675"/>
                  <a:pt x="904011" y="147675"/>
                </a:cubicBezTo>
                <a:cubicBezTo>
                  <a:pt x="904011" y="147675"/>
                  <a:pt x="904011" y="147675"/>
                  <a:pt x="904011" y="4266"/>
                </a:cubicBezTo>
                <a:close/>
                <a:moveTo>
                  <a:pt x="860714" y="4266"/>
                </a:moveTo>
                <a:cubicBezTo>
                  <a:pt x="860714" y="4266"/>
                  <a:pt x="860714" y="4266"/>
                  <a:pt x="872371" y="4266"/>
                </a:cubicBezTo>
                <a:cubicBezTo>
                  <a:pt x="872371" y="4266"/>
                  <a:pt x="872371" y="4266"/>
                  <a:pt x="872371" y="147675"/>
                </a:cubicBezTo>
                <a:cubicBezTo>
                  <a:pt x="872371" y="147675"/>
                  <a:pt x="872371" y="147675"/>
                  <a:pt x="860714" y="147675"/>
                </a:cubicBezTo>
                <a:close/>
                <a:moveTo>
                  <a:pt x="769837" y="4266"/>
                </a:moveTo>
                <a:cubicBezTo>
                  <a:pt x="769837" y="4266"/>
                  <a:pt x="769837" y="4266"/>
                  <a:pt x="781494" y="4266"/>
                </a:cubicBezTo>
                <a:lnTo>
                  <a:pt x="781494" y="137245"/>
                </a:lnTo>
                <a:cubicBezTo>
                  <a:pt x="781494" y="137245"/>
                  <a:pt x="781494" y="137245"/>
                  <a:pt x="847154" y="137245"/>
                </a:cubicBezTo>
                <a:cubicBezTo>
                  <a:pt x="847154" y="137245"/>
                  <a:pt x="847154" y="137245"/>
                  <a:pt x="847154" y="147675"/>
                </a:cubicBezTo>
                <a:cubicBezTo>
                  <a:pt x="847154" y="147675"/>
                  <a:pt x="847154" y="147675"/>
                  <a:pt x="769837" y="147675"/>
                </a:cubicBezTo>
                <a:cubicBezTo>
                  <a:pt x="769837" y="147675"/>
                  <a:pt x="769837" y="147675"/>
                  <a:pt x="769837" y="4266"/>
                </a:cubicBezTo>
                <a:close/>
                <a:moveTo>
                  <a:pt x="513859" y="4266"/>
                </a:moveTo>
                <a:cubicBezTo>
                  <a:pt x="513859" y="4266"/>
                  <a:pt x="513859" y="4266"/>
                  <a:pt x="546213" y="4266"/>
                </a:cubicBezTo>
                <a:lnTo>
                  <a:pt x="546213" y="119468"/>
                </a:lnTo>
                <a:cubicBezTo>
                  <a:pt x="546213" y="119468"/>
                  <a:pt x="546213" y="119468"/>
                  <a:pt x="602595" y="119468"/>
                </a:cubicBezTo>
                <a:cubicBezTo>
                  <a:pt x="602595" y="119468"/>
                  <a:pt x="602595" y="119468"/>
                  <a:pt x="602595" y="147675"/>
                </a:cubicBezTo>
                <a:cubicBezTo>
                  <a:pt x="602595" y="147675"/>
                  <a:pt x="602595" y="147675"/>
                  <a:pt x="513859" y="147675"/>
                </a:cubicBezTo>
                <a:cubicBezTo>
                  <a:pt x="513859" y="147675"/>
                  <a:pt x="513859" y="147675"/>
                  <a:pt x="513859" y="4266"/>
                </a:cubicBezTo>
                <a:close/>
                <a:moveTo>
                  <a:pt x="0" y="4266"/>
                </a:moveTo>
                <a:cubicBezTo>
                  <a:pt x="0" y="4266"/>
                  <a:pt x="0" y="4266"/>
                  <a:pt x="33068" y="4266"/>
                </a:cubicBezTo>
                <a:cubicBezTo>
                  <a:pt x="33068" y="4266"/>
                  <a:pt x="33068" y="4266"/>
                  <a:pt x="62091" y="119468"/>
                </a:cubicBezTo>
                <a:cubicBezTo>
                  <a:pt x="62091" y="119468"/>
                  <a:pt x="62091" y="119468"/>
                  <a:pt x="65184" y="119468"/>
                </a:cubicBezTo>
                <a:cubicBezTo>
                  <a:pt x="65184" y="119468"/>
                  <a:pt x="65184" y="119468"/>
                  <a:pt x="86357" y="8059"/>
                </a:cubicBezTo>
                <a:cubicBezTo>
                  <a:pt x="86357" y="8059"/>
                  <a:pt x="86357" y="8059"/>
                  <a:pt x="120138" y="8059"/>
                </a:cubicBezTo>
                <a:cubicBezTo>
                  <a:pt x="120138" y="8059"/>
                  <a:pt x="120138" y="8059"/>
                  <a:pt x="143690" y="119468"/>
                </a:cubicBezTo>
                <a:cubicBezTo>
                  <a:pt x="143690" y="119468"/>
                  <a:pt x="143690" y="119468"/>
                  <a:pt x="146069" y="119468"/>
                </a:cubicBezTo>
                <a:lnTo>
                  <a:pt x="171048" y="4266"/>
                </a:lnTo>
                <a:cubicBezTo>
                  <a:pt x="171048" y="4266"/>
                  <a:pt x="171048" y="4266"/>
                  <a:pt x="204354" y="4266"/>
                </a:cubicBezTo>
                <a:cubicBezTo>
                  <a:pt x="204354" y="4266"/>
                  <a:pt x="204354" y="4266"/>
                  <a:pt x="172714" y="147675"/>
                </a:cubicBezTo>
                <a:cubicBezTo>
                  <a:pt x="172714" y="147675"/>
                  <a:pt x="172714" y="147675"/>
                  <a:pt x="122279" y="147675"/>
                </a:cubicBezTo>
                <a:cubicBezTo>
                  <a:pt x="122279" y="147675"/>
                  <a:pt x="122279" y="147675"/>
                  <a:pt x="103010" y="60208"/>
                </a:cubicBezTo>
                <a:cubicBezTo>
                  <a:pt x="103010" y="60208"/>
                  <a:pt x="103010" y="60208"/>
                  <a:pt x="85167" y="147675"/>
                </a:cubicBezTo>
                <a:cubicBezTo>
                  <a:pt x="85167" y="147675"/>
                  <a:pt x="85167" y="147675"/>
                  <a:pt x="35685" y="147675"/>
                </a:cubicBezTo>
                <a:cubicBezTo>
                  <a:pt x="35685" y="147675"/>
                  <a:pt x="35685" y="147675"/>
                  <a:pt x="0" y="4266"/>
                </a:cubicBezTo>
                <a:close/>
                <a:moveTo>
                  <a:pt x="616155" y="3081"/>
                </a:moveTo>
                <a:cubicBezTo>
                  <a:pt x="669444" y="3081"/>
                  <a:pt x="669444" y="3081"/>
                  <a:pt x="669444" y="3081"/>
                </a:cubicBezTo>
                <a:cubicBezTo>
                  <a:pt x="692758" y="3081"/>
                  <a:pt x="712741" y="9244"/>
                  <a:pt x="728205" y="24178"/>
                </a:cubicBezTo>
                <a:cubicBezTo>
                  <a:pt x="741289" y="37215"/>
                  <a:pt x="747712" y="54993"/>
                  <a:pt x="747712" y="73482"/>
                </a:cubicBezTo>
                <a:cubicBezTo>
                  <a:pt x="747950" y="83675"/>
                  <a:pt x="746761" y="93630"/>
                  <a:pt x="742716" y="103349"/>
                </a:cubicBezTo>
                <a:cubicBezTo>
                  <a:pt x="736055" y="121127"/>
                  <a:pt x="722019" y="135112"/>
                  <a:pt x="703701" y="142460"/>
                </a:cubicBezTo>
                <a:cubicBezTo>
                  <a:pt x="693947" y="146490"/>
                  <a:pt x="682528" y="148386"/>
                  <a:pt x="669444" y="148386"/>
                </a:cubicBezTo>
                <a:cubicBezTo>
                  <a:pt x="616155" y="148386"/>
                  <a:pt x="616155" y="148386"/>
                  <a:pt x="616155" y="148386"/>
                </a:cubicBezTo>
                <a:cubicBezTo>
                  <a:pt x="616155" y="3081"/>
                  <a:pt x="616155" y="3081"/>
                  <a:pt x="616155" y="3081"/>
                </a:cubicBezTo>
                <a:close/>
                <a:moveTo>
                  <a:pt x="375403" y="3081"/>
                </a:moveTo>
                <a:cubicBezTo>
                  <a:pt x="432022" y="3081"/>
                  <a:pt x="432022" y="3081"/>
                  <a:pt x="432022" y="3081"/>
                </a:cubicBezTo>
                <a:cubicBezTo>
                  <a:pt x="452719" y="3318"/>
                  <a:pt x="472227" y="8059"/>
                  <a:pt x="483408" y="24652"/>
                </a:cubicBezTo>
                <a:cubicBezTo>
                  <a:pt x="488166" y="31763"/>
                  <a:pt x="490545" y="40533"/>
                  <a:pt x="490545" y="51200"/>
                </a:cubicBezTo>
                <a:cubicBezTo>
                  <a:pt x="491021" y="62104"/>
                  <a:pt x="488642" y="73245"/>
                  <a:pt x="483408" y="80830"/>
                </a:cubicBezTo>
                <a:cubicBezTo>
                  <a:pt x="478650" y="87704"/>
                  <a:pt x="471989" y="92919"/>
                  <a:pt x="463425" y="96238"/>
                </a:cubicBezTo>
                <a:cubicBezTo>
                  <a:pt x="500299" y="147675"/>
                  <a:pt x="500299" y="147675"/>
                  <a:pt x="500299" y="147675"/>
                </a:cubicBezTo>
                <a:cubicBezTo>
                  <a:pt x="462711" y="147675"/>
                  <a:pt x="462711" y="147675"/>
                  <a:pt x="462711" y="147675"/>
                </a:cubicBezTo>
                <a:cubicBezTo>
                  <a:pt x="432260" y="103349"/>
                  <a:pt x="432260" y="103349"/>
                  <a:pt x="432260" y="103349"/>
                </a:cubicBezTo>
                <a:cubicBezTo>
                  <a:pt x="431546" y="103349"/>
                  <a:pt x="408232" y="103349"/>
                  <a:pt x="407757" y="103349"/>
                </a:cubicBezTo>
                <a:cubicBezTo>
                  <a:pt x="407757" y="147675"/>
                  <a:pt x="407757" y="147675"/>
                  <a:pt x="407757" y="147675"/>
                </a:cubicBezTo>
                <a:cubicBezTo>
                  <a:pt x="375403" y="147675"/>
                  <a:pt x="375403" y="147675"/>
                  <a:pt x="375403" y="147675"/>
                </a:cubicBezTo>
                <a:cubicBezTo>
                  <a:pt x="375403" y="3081"/>
                  <a:pt x="375403" y="3081"/>
                  <a:pt x="375403" y="3081"/>
                </a:cubicBezTo>
                <a:close/>
                <a:moveTo>
                  <a:pt x="1320570" y="237"/>
                </a:moveTo>
                <a:cubicBezTo>
                  <a:pt x="1322473" y="2370"/>
                  <a:pt x="1324138" y="4740"/>
                  <a:pt x="1325804" y="6874"/>
                </a:cubicBezTo>
                <a:cubicBezTo>
                  <a:pt x="1336033" y="21333"/>
                  <a:pt x="1344835" y="36978"/>
                  <a:pt x="1352210" y="53808"/>
                </a:cubicBezTo>
                <a:cubicBezTo>
                  <a:pt x="1362440" y="33659"/>
                  <a:pt x="1374097" y="17066"/>
                  <a:pt x="1385278" y="4266"/>
                </a:cubicBezTo>
                <a:cubicBezTo>
                  <a:pt x="1388846" y="5214"/>
                  <a:pt x="1392415" y="6400"/>
                  <a:pt x="1395983" y="7822"/>
                </a:cubicBezTo>
                <a:cubicBezTo>
                  <a:pt x="1382899" y="22281"/>
                  <a:pt x="1368863" y="41719"/>
                  <a:pt x="1357444" y="67082"/>
                </a:cubicBezTo>
                <a:cubicBezTo>
                  <a:pt x="1363153" y="82252"/>
                  <a:pt x="1367674" y="98608"/>
                  <a:pt x="1371004" y="115201"/>
                </a:cubicBezTo>
                <a:cubicBezTo>
                  <a:pt x="1381234" y="73719"/>
                  <a:pt x="1400979" y="44326"/>
                  <a:pt x="1418584" y="25126"/>
                </a:cubicBezTo>
                <a:cubicBezTo>
                  <a:pt x="1419773" y="23467"/>
                  <a:pt x="1421200" y="22044"/>
                  <a:pt x="1422628" y="20859"/>
                </a:cubicBezTo>
                <a:cubicBezTo>
                  <a:pt x="1425483" y="22518"/>
                  <a:pt x="1428337" y="24415"/>
                  <a:pt x="1431192" y="26548"/>
                </a:cubicBezTo>
                <a:cubicBezTo>
                  <a:pt x="1429527" y="28207"/>
                  <a:pt x="1427862" y="30104"/>
                  <a:pt x="1426196" y="32000"/>
                </a:cubicBezTo>
                <a:cubicBezTo>
                  <a:pt x="1405737" y="54519"/>
                  <a:pt x="1381947" y="91971"/>
                  <a:pt x="1375524" y="147675"/>
                </a:cubicBezTo>
                <a:cubicBezTo>
                  <a:pt x="1375524" y="147675"/>
                  <a:pt x="1375524" y="147675"/>
                  <a:pt x="1353875" y="147675"/>
                </a:cubicBezTo>
                <a:cubicBezTo>
                  <a:pt x="1352210" y="131319"/>
                  <a:pt x="1349355" y="115438"/>
                  <a:pt x="1345311" y="100267"/>
                </a:cubicBezTo>
                <a:cubicBezTo>
                  <a:pt x="1341267" y="114727"/>
                  <a:pt x="1338174" y="130371"/>
                  <a:pt x="1336509" y="147675"/>
                </a:cubicBezTo>
                <a:cubicBezTo>
                  <a:pt x="1336509" y="147675"/>
                  <a:pt x="1336509" y="147675"/>
                  <a:pt x="1314147" y="147675"/>
                </a:cubicBezTo>
                <a:cubicBezTo>
                  <a:pt x="1308437" y="96712"/>
                  <a:pt x="1288216" y="52622"/>
                  <a:pt x="1259906" y="23941"/>
                </a:cubicBezTo>
                <a:cubicBezTo>
                  <a:pt x="1265853" y="19911"/>
                  <a:pt x="1272277" y="16118"/>
                  <a:pt x="1278938" y="13037"/>
                </a:cubicBezTo>
                <a:cubicBezTo>
                  <a:pt x="1283934" y="18489"/>
                  <a:pt x="1288692" y="24178"/>
                  <a:pt x="1293212" y="30578"/>
                </a:cubicBezTo>
                <a:cubicBezTo>
                  <a:pt x="1311054" y="54993"/>
                  <a:pt x="1323662" y="84623"/>
                  <a:pt x="1330799" y="116623"/>
                </a:cubicBezTo>
                <a:cubicBezTo>
                  <a:pt x="1333178" y="104534"/>
                  <a:pt x="1336509" y="93156"/>
                  <a:pt x="1340077" y="82726"/>
                </a:cubicBezTo>
                <a:cubicBezTo>
                  <a:pt x="1330086" y="52622"/>
                  <a:pt x="1315336" y="26311"/>
                  <a:pt x="1297494" y="5689"/>
                </a:cubicBezTo>
                <a:cubicBezTo>
                  <a:pt x="1304869" y="3318"/>
                  <a:pt x="1312719" y="1422"/>
                  <a:pt x="1320570" y="237"/>
                </a:cubicBezTo>
                <a:close/>
                <a:moveTo>
                  <a:pt x="281790" y="0"/>
                </a:moveTo>
                <a:cubicBezTo>
                  <a:pt x="293923" y="0"/>
                  <a:pt x="306055" y="2133"/>
                  <a:pt x="315214" y="6400"/>
                </a:cubicBezTo>
                <a:cubicBezTo>
                  <a:pt x="324730" y="10429"/>
                  <a:pt x="332819" y="16118"/>
                  <a:pt x="339242" y="23229"/>
                </a:cubicBezTo>
                <a:cubicBezTo>
                  <a:pt x="353040" y="37926"/>
                  <a:pt x="359701" y="58074"/>
                  <a:pt x="358750" y="77749"/>
                </a:cubicBezTo>
                <a:cubicBezTo>
                  <a:pt x="358512" y="105245"/>
                  <a:pt x="341859" y="132979"/>
                  <a:pt x="315928" y="144831"/>
                </a:cubicBezTo>
                <a:cubicBezTo>
                  <a:pt x="297372" y="153838"/>
                  <a:pt x="266445" y="153838"/>
                  <a:pt x="247889" y="144831"/>
                </a:cubicBezTo>
                <a:cubicBezTo>
                  <a:pt x="221721" y="132742"/>
                  <a:pt x="205306" y="105245"/>
                  <a:pt x="205068" y="77749"/>
                </a:cubicBezTo>
                <a:cubicBezTo>
                  <a:pt x="204592" y="67319"/>
                  <a:pt x="206019" y="57126"/>
                  <a:pt x="209826" y="46933"/>
                </a:cubicBezTo>
                <a:cubicBezTo>
                  <a:pt x="216487" y="28918"/>
                  <a:pt x="230285" y="14222"/>
                  <a:pt x="248365" y="6400"/>
                </a:cubicBezTo>
                <a:cubicBezTo>
                  <a:pt x="257524" y="2133"/>
                  <a:pt x="269657" y="0"/>
                  <a:pt x="281790" y="0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chemeClr val="tx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02_***Title 3">
            <a:extLst>
              <a:ext uri="{FF2B5EF4-FFF2-40B4-BE49-F238E27FC236}">
                <a16:creationId xmlns:a16="http://schemas.microsoft.com/office/drawing/2014/main" id="{039ED969-49C4-3882-CD62-D06445E8E9A5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2014200"/>
            <a:ext cx="8435159" cy="1631880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[Closure e.g. Thank you for your attention]</a:t>
            </a:r>
          </a:p>
        </p:txBody>
      </p:sp>
      <p:sp>
        <p:nvSpPr>
          <p:cNvPr id="12" name="03_Frame text 4 [PHJU]">
            <a:extLst>
              <a:ext uri="{FF2B5EF4-FFF2-40B4-BE49-F238E27FC236}">
                <a16:creationId xmlns:a16="http://schemas.microsoft.com/office/drawing/2014/main" id="{EE8520C8-1675-2702-61E7-04A46F2B2E62}"/>
              </a:ext>
            </a:extLst>
          </p:cNvPr>
          <p:cNvSpPr>
            <a:spLocks noGrp="1" noSelect="1"/>
          </p:cNvSpPr>
          <p:nvPr>
            <p:ph type="body" sz="quarter" idx="17" hasCustomPrompt="1"/>
          </p:nvPr>
        </p:nvSpPr>
        <p:spPr bwMode="gray">
          <a:xfrm>
            <a:off x="6354359" y="487439"/>
            <a:ext cx="2429640" cy="196926"/>
          </a:xfrm>
          <a:prstGeom prst="rect">
            <a:avLst/>
          </a:prstGeom>
        </p:spPr>
        <p:txBody>
          <a:bodyPr anchor="t"/>
          <a:lstStyle>
            <a:lvl1pPr marL="36000" indent="0" algn="r">
              <a:lnSpc>
                <a:spcPct val="100000"/>
              </a:lnSpc>
              <a:buFontTx/>
              <a:buNone/>
              <a:defRPr sz="1200" b="1">
                <a:solidFill>
                  <a:schemeClr val="tx1"/>
                </a:solidFill>
              </a:defRPr>
            </a:lvl1pPr>
            <a:lvl2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2pPr>
            <a:lvl3pPr marL="0" indent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3pPr>
            <a:lvl4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4pPr>
            <a:lvl5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5pPr>
            <a:lvl6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6pPr>
            <a:lvl7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7pPr>
            <a:lvl8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8pPr>
            <a:lvl9pPr marL="0" algn="r">
              <a:lnSpc>
                <a:spcPct val="100000"/>
              </a:lnSpc>
              <a:buFontTx/>
              <a:buNone/>
              <a:defRPr sz="11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GB"/>
              <a:t>[For more information]</a:t>
            </a:r>
          </a:p>
        </p:txBody>
      </p:sp>
      <p:sp>
        <p:nvSpPr>
          <p:cNvPr id="13" name="04_Name 5 [PHJU]">
            <a:extLst>
              <a:ext uri="{FF2B5EF4-FFF2-40B4-BE49-F238E27FC236}">
                <a16:creationId xmlns:a16="http://schemas.microsoft.com/office/drawing/2014/main" id="{DA11F192-0B95-A0CB-6F3B-6AB747745672}"/>
              </a:ext>
            </a:extLst>
          </p:cNvPr>
          <p:cNvSpPr>
            <a:spLocks noGrp="1" noSelect="1"/>
          </p:cNvSpPr>
          <p:nvPr>
            <p:ph type="body" sz="quarter" idx="21" hasCustomPrompt="1"/>
          </p:nvPr>
        </p:nvSpPr>
        <p:spPr bwMode="gray">
          <a:xfrm>
            <a:off x="6354359" y="716039"/>
            <a:ext cx="2429640" cy="196920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1200" b="1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1100" b="1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[Name]</a:t>
            </a:r>
          </a:p>
          <a:p>
            <a:pPr lvl="0"/>
            <a:endParaRPr lang="en-GB"/>
          </a:p>
        </p:txBody>
      </p:sp>
      <p:sp>
        <p:nvSpPr>
          <p:cNvPr id="14" name="05_[Text] 6 [PHJU]">
            <a:extLst>
              <a:ext uri="{FF2B5EF4-FFF2-40B4-BE49-F238E27FC236}">
                <a16:creationId xmlns:a16="http://schemas.microsoft.com/office/drawing/2014/main" id="{6F05AC2E-F067-92C1-67E3-075BFF9601F7}"/>
              </a:ext>
            </a:extLst>
          </p:cNvPr>
          <p:cNvSpPr>
            <a:spLocks noGrp="1" noSelect="1"/>
          </p:cNvSpPr>
          <p:nvPr>
            <p:ph type="body" sz="quarter" idx="20" hasCustomPrompt="1"/>
          </p:nvPr>
        </p:nvSpPr>
        <p:spPr bwMode="gray">
          <a:xfrm>
            <a:off x="6354359" y="978923"/>
            <a:ext cx="2429640" cy="935446"/>
          </a:xfrm>
          <a:prstGeom prst="rect">
            <a:avLst/>
          </a:prstGeom>
        </p:spPr>
        <p:txBody>
          <a:bodyPr lIns="43205" tIns="0" rIns="0" bIns="0"/>
          <a:lstStyle>
            <a:lvl1pPr marL="0" indent="0" algn="r">
              <a:lnSpc>
                <a:spcPct val="100000"/>
              </a:lnSpc>
              <a:buNone/>
              <a:defRPr lang="en-GB" sz="800" b="0" kern="1200" cap="none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2pPr>
            <a:lvl3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3pPr>
            <a:lvl4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4pPr>
            <a:lvl5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5pPr>
            <a:lvl6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6pPr>
            <a:lvl7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7pPr>
            <a:lvl8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8pPr>
            <a:lvl9pPr marL="0" marR="0" indent="0"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sz="800" b="0" i="0" u="none" cap="none" baseline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GB"/>
              <a:t>[Text]</a:t>
            </a:r>
          </a:p>
          <a:p>
            <a:pPr lvl="0"/>
            <a:endParaRPr lang="en-GB"/>
          </a:p>
          <a:p>
            <a:pPr lvl="0"/>
            <a:endParaRPr lang="en-GB"/>
          </a:p>
        </p:txBody>
      </p:sp>
      <p:sp>
        <p:nvSpPr>
          <p:cNvPr id="15" name="Footer Placeholder 7">
            <a:extLst>
              <a:ext uri="{FF2B5EF4-FFF2-40B4-BE49-F238E27FC236}">
                <a16:creationId xmlns:a16="http://schemas.microsoft.com/office/drawing/2014/main" id="{6D6EAEFB-654D-2007-CD72-714686A932AF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8676C6AB-12AB-01D1-404D-1DF7B06BA391}"/>
              </a:ext>
            </a:extLst>
          </p:cNvPr>
          <p:cNvSpPr>
            <a:spLocks noGrp="1" noSelect="1"/>
          </p:cNvSpPr>
          <p:nvPr>
            <p:ph type="sldNum" sz="quarter" idx="1002"/>
          </p:nvPr>
        </p:nvSpPr>
        <p:spPr>
          <a:xfrm>
            <a:off x="8787145" y="4910400"/>
            <a:ext cx="273084" cy="82800"/>
          </a:xfrm>
        </p:spPr>
        <p:txBody>
          <a:bodyPr/>
          <a:lstStyle>
            <a:lvl1pPr algn="l">
              <a:defRPr sz="600">
                <a:latin typeface="Arial" panose="020B0604020202020204" pitchFamily="34" charset="0"/>
              </a:defRPr>
            </a:lvl1pPr>
          </a:lstStyle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4871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Title slide (Red-Purple) with picture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1">
            <a:extLst>
              <a:ext uri="{FF2B5EF4-FFF2-40B4-BE49-F238E27FC236}">
                <a16:creationId xmlns:a16="http://schemas.microsoft.com/office/drawing/2014/main" id="{2512CD05-A26D-5923-78F8-3D9AF50EC7EE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3368279" y="0"/>
            <a:ext cx="5600700" cy="5143500"/>
          </a:xfrm>
          <a:custGeom>
            <a:avLst/>
            <a:gdLst>
              <a:gd name="T0" fmla="*/ 22614 w 23542"/>
              <a:gd name="T1" fmla="*/ 6226 h 21621"/>
              <a:gd name="T2" fmla="*/ 20094 w 23542"/>
              <a:gd name="T3" fmla="*/ 2487 h 21621"/>
              <a:gd name="T4" fmla="*/ 16431 w 23542"/>
              <a:gd name="T5" fmla="*/ 0 h 21621"/>
              <a:gd name="T6" fmla="*/ 7111 w 23542"/>
              <a:gd name="T7" fmla="*/ 0 h 21621"/>
              <a:gd name="T8" fmla="*/ 3448 w 23542"/>
              <a:gd name="T9" fmla="*/ 2487 h 21621"/>
              <a:gd name="T10" fmla="*/ 928 w 23542"/>
              <a:gd name="T11" fmla="*/ 6226 h 21621"/>
              <a:gd name="T12" fmla="*/ 0 w 23542"/>
              <a:gd name="T13" fmla="*/ 10810 h 21621"/>
              <a:gd name="T14" fmla="*/ 928 w 23542"/>
              <a:gd name="T15" fmla="*/ 15394 h 21621"/>
              <a:gd name="T16" fmla="*/ 3448 w 23542"/>
              <a:gd name="T17" fmla="*/ 19133 h 21621"/>
              <a:gd name="T18" fmla="*/ 7111 w 23542"/>
              <a:gd name="T19" fmla="*/ 21621 h 21621"/>
              <a:gd name="T20" fmla="*/ 16431 w 23542"/>
              <a:gd name="T21" fmla="*/ 21621 h 21621"/>
              <a:gd name="T22" fmla="*/ 20094 w 23542"/>
              <a:gd name="T23" fmla="*/ 19133 h 21621"/>
              <a:gd name="T24" fmla="*/ 22614 w 23542"/>
              <a:gd name="T25" fmla="*/ 15394 h 21621"/>
              <a:gd name="T26" fmla="*/ 23542 w 23542"/>
              <a:gd name="T27" fmla="*/ 10810 h 21621"/>
              <a:gd name="T28" fmla="*/ 22614 w 23542"/>
              <a:gd name="T29" fmla="*/ 6226 h 21621"/>
              <a:gd name="T30" fmla="*/ 11771 w 23542"/>
              <a:gd name="T31" fmla="*/ 16107 h 21621"/>
              <a:gd name="T32" fmla="*/ 6474 w 23542"/>
              <a:gd name="T33" fmla="*/ 10810 h 21621"/>
              <a:gd name="T34" fmla="*/ 11771 w 23542"/>
              <a:gd name="T35" fmla="*/ 5513 h 21621"/>
              <a:gd name="T36" fmla="*/ 17068 w 23542"/>
              <a:gd name="T37" fmla="*/ 10810 h 21621"/>
              <a:gd name="T38" fmla="*/ 11771 w 23542"/>
              <a:gd name="T39" fmla="*/ 16107 h 2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42" h="21621">
                <a:moveTo>
                  <a:pt x="22614" y="6226"/>
                </a:moveTo>
                <a:cubicBezTo>
                  <a:pt x="22021" y="4824"/>
                  <a:pt x="21173" y="3566"/>
                  <a:pt x="20094" y="2487"/>
                </a:cubicBezTo>
                <a:cubicBezTo>
                  <a:pt x="19035" y="1428"/>
                  <a:pt x="17803" y="591"/>
                  <a:pt x="16431" y="0"/>
                </a:cubicBezTo>
                <a:cubicBezTo>
                  <a:pt x="7111" y="0"/>
                  <a:pt x="7111" y="0"/>
                  <a:pt x="7111" y="0"/>
                </a:cubicBezTo>
                <a:cubicBezTo>
                  <a:pt x="5739" y="591"/>
                  <a:pt x="4507" y="1428"/>
                  <a:pt x="3448" y="2487"/>
                </a:cubicBezTo>
                <a:cubicBezTo>
                  <a:pt x="2369" y="3566"/>
                  <a:pt x="1521" y="4824"/>
                  <a:pt x="928" y="6226"/>
                </a:cubicBezTo>
                <a:cubicBezTo>
                  <a:pt x="313" y="7682"/>
                  <a:pt x="0" y="9224"/>
                  <a:pt x="0" y="10810"/>
                </a:cubicBezTo>
                <a:cubicBezTo>
                  <a:pt x="0" y="12396"/>
                  <a:pt x="313" y="13938"/>
                  <a:pt x="928" y="15394"/>
                </a:cubicBezTo>
                <a:cubicBezTo>
                  <a:pt x="1521" y="16796"/>
                  <a:pt x="2369" y="18054"/>
                  <a:pt x="3448" y="19133"/>
                </a:cubicBezTo>
                <a:cubicBezTo>
                  <a:pt x="4507" y="20193"/>
                  <a:pt x="5739" y="21029"/>
                  <a:pt x="7111" y="21621"/>
                </a:cubicBezTo>
                <a:cubicBezTo>
                  <a:pt x="16431" y="21621"/>
                  <a:pt x="16431" y="21621"/>
                  <a:pt x="16431" y="21621"/>
                </a:cubicBezTo>
                <a:cubicBezTo>
                  <a:pt x="17803" y="21029"/>
                  <a:pt x="19035" y="20193"/>
                  <a:pt x="20094" y="19133"/>
                </a:cubicBezTo>
                <a:cubicBezTo>
                  <a:pt x="21173" y="18054"/>
                  <a:pt x="22021" y="16796"/>
                  <a:pt x="22614" y="15394"/>
                </a:cubicBezTo>
                <a:cubicBezTo>
                  <a:pt x="23230" y="13938"/>
                  <a:pt x="23542" y="12396"/>
                  <a:pt x="23542" y="10810"/>
                </a:cubicBezTo>
                <a:cubicBezTo>
                  <a:pt x="23542" y="9224"/>
                  <a:pt x="23230" y="7682"/>
                  <a:pt x="22614" y="6226"/>
                </a:cubicBezTo>
                <a:close/>
                <a:moveTo>
                  <a:pt x="11771" y="16107"/>
                </a:moveTo>
                <a:cubicBezTo>
                  <a:pt x="8846" y="16107"/>
                  <a:pt x="6474" y="13736"/>
                  <a:pt x="6474" y="10810"/>
                </a:cubicBezTo>
                <a:cubicBezTo>
                  <a:pt x="6474" y="7885"/>
                  <a:pt x="8846" y="5513"/>
                  <a:pt x="11771" y="5513"/>
                </a:cubicBezTo>
                <a:cubicBezTo>
                  <a:pt x="14697" y="5513"/>
                  <a:pt x="17068" y="7885"/>
                  <a:pt x="17068" y="10810"/>
                </a:cubicBezTo>
                <a:cubicBezTo>
                  <a:pt x="17068" y="13736"/>
                  <a:pt x="14697" y="16107"/>
                  <a:pt x="11771" y="16107"/>
                </a:cubicBezTo>
                <a:close/>
              </a:path>
            </a:pathLst>
          </a:custGeom>
          <a:gradFill flip="none" rotWithShape="1">
            <a:gsLst>
              <a:gs pos="0">
                <a:srgbClr val="F24E3B"/>
              </a:gs>
              <a:gs pos="19000">
                <a:srgbClr val="DC4D53"/>
              </a:gs>
              <a:gs pos="34000">
                <a:srgbClr val="CB4D66"/>
              </a:gs>
              <a:gs pos="49000">
                <a:srgbClr val="BA4C79"/>
              </a:gs>
              <a:gs pos="66000">
                <a:srgbClr val="A74B8E"/>
              </a:gs>
              <a:gs pos="82000">
                <a:srgbClr val="944BA3"/>
              </a:gs>
              <a:gs pos="100000">
                <a:srgbClr val="804AB9"/>
              </a:gs>
            </a:gsLst>
            <a:lin ang="27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9D83A4EA-1EED-37C1-1442-53F4C2A4A4E0}"/>
              </a:ext>
            </a:extLst>
          </p:cNvPr>
          <p:cNvSpPr>
            <a:spLocks noSelect="1"/>
          </p:cNvSpPr>
          <p:nvPr userDrawn="1"/>
        </p:nvSpPr>
        <p:spPr>
          <a:xfrm>
            <a:off x="0" y="0"/>
            <a:ext cx="91449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/>
          </a:p>
        </p:txBody>
      </p:sp>
      <p:sp>
        <p:nvSpPr>
          <p:cNvPr id="6" name="Picture_placeholder JU 4  [PHJU] (JU-Free)">
            <a:extLst>
              <a:ext uri="{FF2B5EF4-FFF2-40B4-BE49-F238E27FC236}">
                <a16:creationId xmlns:a16="http://schemas.microsoft.com/office/drawing/2014/main" id="{862705A3-EF5B-5799-ABC6-11B446496C3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95825" y="1298947"/>
            <a:ext cx="2546801" cy="2545586"/>
          </a:xfrm>
          <a:custGeom>
            <a:avLst/>
            <a:gdLst>
              <a:gd name="connsiteX0" fmla="*/ 2546800 w 2546801"/>
              <a:gd name="connsiteY0" fmla="*/ 2545585 h 2545586"/>
              <a:gd name="connsiteX1" fmla="*/ 2546801 w 2546801"/>
              <a:gd name="connsiteY1" fmla="*/ 2545585 h 2545586"/>
              <a:gd name="connsiteX2" fmla="*/ 2546801 w 2546801"/>
              <a:gd name="connsiteY2" fmla="*/ 2545586 h 2545586"/>
              <a:gd name="connsiteX3" fmla="*/ 2546800 w 2546801"/>
              <a:gd name="connsiteY3" fmla="*/ 2545586 h 2545586"/>
              <a:gd name="connsiteX4" fmla="*/ 2546786 w 2546801"/>
              <a:gd name="connsiteY4" fmla="*/ 2545583 h 2545586"/>
              <a:gd name="connsiteX5" fmla="*/ 2546787 w 2546801"/>
              <a:gd name="connsiteY5" fmla="*/ 2545583 h 2545586"/>
              <a:gd name="connsiteX6" fmla="*/ 2546787 w 2546801"/>
              <a:gd name="connsiteY6" fmla="*/ 2545584 h 2545586"/>
              <a:gd name="connsiteX7" fmla="*/ 2546786 w 2546801"/>
              <a:gd name="connsiteY7" fmla="*/ 2545584 h 2545586"/>
              <a:gd name="connsiteX8" fmla="*/ 1273384 w 2546801"/>
              <a:gd name="connsiteY8" fmla="*/ 26 h 2545586"/>
              <a:gd name="connsiteX9" fmla="*/ 1273414 w 2546801"/>
              <a:gd name="connsiteY9" fmla="*/ 26 h 2545586"/>
              <a:gd name="connsiteX10" fmla="*/ 1403595 w 2546801"/>
              <a:gd name="connsiteY10" fmla="*/ 6597 h 2545586"/>
              <a:gd name="connsiteX11" fmla="*/ 2546773 w 2546801"/>
              <a:gd name="connsiteY11" fmla="*/ 1272804 h 2545586"/>
              <a:gd name="connsiteX12" fmla="*/ 1273399 w 2546801"/>
              <a:gd name="connsiteY12" fmla="*/ 2545582 h 2545586"/>
              <a:gd name="connsiteX13" fmla="*/ 6600 w 2546801"/>
              <a:gd name="connsiteY13" fmla="*/ 1402938 h 2545586"/>
              <a:gd name="connsiteX14" fmla="*/ 26 w 2546801"/>
              <a:gd name="connsiteY14" fmla="*/ 1272819 h 2545586"/>
              <a:gd name="connsiteX15" fmla="*/ 26 w 2546801"/>
              <a:gd name="connsiteY15" fmla="*/ 1272789 h 2545586"/>
              <a:gd name="connsiteX16" fmla="*/ 6600 w 2546801"/>
              <a:gd name="connsiteY16" fmla="*/ 1142670 h 2545586"/>
              <a:gd name="connsiteX17" fmla="*/ 1143205 w 2546801"/>
              <a:gd name="connsiteY17" fmla="*/ 6597 h 2545586"/>
              <a:gd name="connsiteX18" fmla="*/ 13 w 2546801"/>
              <a:gd name="connsiteY18" fmla="*/ 13 h 2545586"/>
              <a:gd name="connsiteX19" fmla="*/ 14 w 2546801"/>
              <a:gd name="connsiteY19" fmla="*/ 13 h 2545586"/>
              <a:gd name="connsiteX20" fmla="*/ 14 w 2546801"/>
              <a:gd name="connsiteY20" fmla="*/ 15 h 2545586"/>
              <a:gd name="connsiteX21" fmla="*/ 13 w 2546801"/>
              <a:gd name="connsiteY21" fmla="*/ 15 h 2545586"/>
              <a:gd name="connsiteX22" fmla="*/ 0 w 2546801"/>
              <a:gd name="connsiteY22" fmla="*/ 0 h 2545586"/>
              <a:gd name="connsiteX23" fmla="*/ 1 w 2546801"/>
              <a:gd name="connsiteY23" fmla="*/ 0 h 2545586"/>
              <a:gd name="connsiteX24" fmla="*/ 1 w 2546801"/>
              <a:gd name="connsiteY24" fmla="*/ 2 h 2545586"/>
              <a:gd name="connsiteX25" fmla="*/ 0 w 2546801"/>
              <a:gd name="connsiteY25" fmla="*/ 2 h 2545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546801" h="2545586">
                <a:moveTo>
                  <a:pt x="2546800" y="2545585"/>
                </a:moveTo>
                <a:lnTo>
                  <a:pt x="2546801" y="2545585"/>
                </a:lnTo>
                <a:lnTo>
                  <a:pt x="2546801" y="2545586"/>
                </a:lnTo>
                <a:lnTo>
                  <a:pt x="2546800" y="2545586"/>
                </a:lnTo>
                <a:close/>
                <a:moveTo>
                  <a:pt x="2546786" y="2545583"/>
                </a:moveTo>
                <a:lnTo>
                  <a:pt x="2546787" y="2545583"/>
                </a:lnTo>
                <a:lnTo>
                  <a:pt x="2546787" y="2545584"/>
                </a:lnTo>
                <a:lnTo>
                  <a:pt x="2546786" y="2545584"/>
                </a:lnTo>
                <a:close/>
                <a:moveTo>
                  <a:pt x="1273384" y="26"/>
                </a:moveTo>
                <a:lnTo>
                  <a:pt x="1273414" y="26"/>
                </a:lnTo>
                <a:lnTo>
                  <a:pt x="1403595" y="6597"/>
                </a:lnTo>
                <a:cubicBezTo>
                  <a:pt x="2045701" y="71776"/>
                  <a:pt x="2546773" y="613801"/>
                  <a:pt x="2546773" y="1272804"/>
                </a:cubicBezTo>
                <a:cubicBezTo>
                  <a:pt x="2546773" y="1975740"/>
                  <a:pt x="1976664" y="2545582"/>
                  <a:pt x="1273399" y="2545582"/>
                </a:cubicBezTo>
                <a:cubicBezTo>
                  <a:pt x="614089" y="2545582"/>
                  <a:pt x="71809" y="2044744"/>
                  <a:pt x="6600" y="1402938"/>
                </a:cubicBezTo>
                <a:lnTo>
                  <a:pt x="26" y="1272819"/>
                </a:lnTo>
                <a:lnTo>
                  <a:pt x="26" y="1272789"/>
                </a:lnTo>
                <a:lnTo>
                  <a:pt x="6600" y="1142670"/>
                </a:lnTo>
                <a:cubicBezTo>
                  <a:pt x="67462" y="543651"/>
                  <a:pt x="543905" y="67430"/>
                  <a:pt x="1143205" y="6597"/>
                </a:cubicBez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  <a:noFill/>
          <a:ln/>
        </p:spPr>
        <p:txBody>
          <a:bodyPr wrap="square" lIns="0" tIns="0" rIns="0" bIns="0" anchor="ctr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200" b="0"/>
            </a:lvl1pPr>
          </a:lstStyle>
          <a:p>
            <a:r>
              <a:rPr lang="en-GB"/>
              <a:t>[Picture]</a:t>
            </a:r>
          </a:p>
        </p:txBody>
      </p:sp>
      <p:sp>
        <p:nvSpPr>
          <p:cNvPr id="10" name="02_***Title 5">
            <a:extLst>
              <a:ext uri="{FF2B5EF4-FFF2-40B4-BE49-F238E27FC236}">
                <a16:creationId xmlns:a16="http://schemas.microsoft.com/office/drawing/2014/main" id="{DF5E2E57-025E-F314-603B-8543728B0ADF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1774581"/>
            <a:ext cx="3250846" cy="1594338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[Title]</a:t>
            </a:r>
          </a:p>
        </p:txBody>
      </p:sp>
      <p:sp>
        <p:nvSpPr>
          <p:cNvPr id="11" name="Frame footer 6">
            <a:extLst>
              <a:ext uri="{FF2B5EF4-FFF2-40B4-BE49-F238E27FC236}">
                <a16:creationId xmlns:a16="http://schemas.microsoft.com/office/drawing/2014/main" id="{D881E884-E19A-C74C-76C7-7E015D3061E1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  <a:prstGeom prst="rect">
            <a:avLst/>
          </a:prstGeo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2" name="New Freeform 5">
            <a:extLst>
              <a:ext uri="{FF2B5EF4-FFF2-40B4-BE49-F238E27FC236}">
                <a16:creationId xmlns:a16="http://schemas.microsoft.com/office/drawing/2014/main" id="{0C7F27E0-130C-55D9-4EFA-A5DBE96E9EB4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358775" y="239714"/>
            <a:ext cx="1273175" cy="93663"/>
          </a:xfrm>
          <a:custGeom>
            <a:avLst/>
            <a:gdLst>
              <a:gd name="T0" fmla="*/ 5254 w 5351"/>
              <a:gd name="T1" fmla="*/ 104 h 392"/>
              <a:gd name="T2" fmla="*/ 5284 w 5351"/>
              <a:gd name="T3" fmla="*/ 80 h 392"/>
              <a:gd name="T4" fmla="*/ 5303 w 5351"/>
              <a:gd name="T5" fmla="*/ 284 h 392"/>
              <a:gd name="T6" fmla="*/ 5111 w 5351"/>
              <a:gd name="T7" fmla="*/ 303 h 392"/>
              <a:gd name="T8" fmla="*/ 4974 w 5351"/>
              <a:gd name="T9" fmla="*/ 131 h 392"/>
              <a:gd name="T10" fmla="*/ 5026 w 5351"/>
              <a:gd name="T11" fmla="*/ 72 h 392"/>
              <a:gd name="T12" fmla="*/ 4749 w 5351"/>
              <a:gd name="T13" fmla="*/ 116 h 392"/>
              <a:gd name="T14" fmla="*/ 4699 w 5351"/>
              <a:gd name="T15" fmla="*/ 129 h 392"/>
              <a:gd name="T16" fmla="*/ 4840 w 5351"/>
              <a:gd name="T17" fmla="*/ 88 h 392"/>
              <a:gd name="T18" fmla="*/ 4364 w 5351"/>
              <a:gd name="T19" fmla="*/ 76 h 392"/>
              <a:gd name="T20" fmla="*/ 4232 w 5351"/>
              <a:gd name="T21" fmla="*/ 72 h 392"/>
              <a:gd name="T22" fmla="*/ 4130 w 5351"/>
              <a:gd name="T23" fmla="*/ 303 h 392"/>
              <a:gd name="T24" fmla="*/ 4076 w 5351"/>
              <a:gd name="T25" fmla="*/ 76 h 392"/>
              <a:gd name="T26" fmla="*/ 3900 w 5351"/>
              <a:gd name="T27" fmla="*/ 220 h 392"/>
              <a:gd name="T28" fmla="*/ 4041 w 5351"/>
              <a:gd name="T29" fmla="*/ 76 h 392"/>
              <a:gd name="T30" fmla="*/ 3755 w 5351"/>
              <a:gd name="T31" fmla="*/ 104 h 392"/>
              <a:gd name="T32" fmla="*/ 3654 w 5351"/>
              <a:gd name="T33" fmla="*/ 190 h 392"/>
              <a:gd name="T34" fmla="*/ 3598 w 5351"/>
              <a:gd name="T35" fmla="*/ 76 h 392"/>
              <a:gd name="T36" fmla="*/ 3481 w 5351"/>
              <a:gd name="T37" fmla="*/ 356 h 392"/>
              <a:gd name="T38" fmla="*/ 3274 w 5351"/>
              <a:gd name="T39" fmla="*/ 76 h 392"/>
              <a:gd name="T40" fmla="*/ 3041 w 5351"/>
              <a:gd name="T41" fmla="*/ 76 h 392"/>
              <a:gd name="T42" fmla="*/ 2922 w 5351"/>
              <a:gd name="T43" fmla="*/ 264 h 392"/>
              <a:gd name="T44" fmla="*/ 2944 w 5351"/>
              <a:gd name="T45" fmla="*/ 148 h 392"/>
              <a:gd name="T46" fmla="*/ 2832 w 5351"/>
              <a:gd name="T47" fmla="*/ 292 h 392"/>
              <a:gd name="T48" fmla="*/ 2769 w 5351"/>
              <a:gd name="T49" fmla="*/ 108 h 392"/>
              <a:gd name="T50" fmla="*/ 2691 w 5351"/>
              <a:gd name="T51" fmla="*/ 76 h 392"/>
              <a:gd name="T52" fmla="*/ 2470 w 5351"/>
              <a:gd name="T53" fmla="*/ 257 h 392"/>
              <a:gd name="T54" fmla="*/ 2563 w 5351"/>
              <a:gd name="T55" fmla="*/ 231 h 392"/>
              <a:gd name="T56" fmla="*/ 2419 w 5351"/>
              <a:gd name="T57" fmla="*/ 248 h 392"/>
              <a:gd name="T58" fmla="*/ 2507 w 5351"/>
              <a:gd name="T59" fmla="*/ 361 h 392"/>
              <a:gd name="T60" fmla="*/ 2590 w 5351"/>
              <a:gd name="T61" fmla="*/ 356 h 392"/>
              <a:gd name="T62" fmla="*/ 2105 w 5351"/>
              <a:gd name="T63" fmla="*/ 233 h 392"/>
              <a:gd name="T64" fmla="*/ 2218 w 5351"/>
              <a:gd name="T65" fmla="*/ 88 h 392"/>
              <a:gd name="T66" fmla="*/ 2253 w 5351"/>
              <a:gd name="T67" fmla="*/ 251 h 392"/>
              <a:gd name="T68" fmla="*/ 1961 w 5351"/>
              <a:gd name="T69" fmla="*/ 279 h 392"/>
              <a:gd name="T70" fmla="*/ 2033 w 5351"/>
              <a:gd name="T71" fmla="*/ 76 h 392"/>
              <a:gd name="T72" fmla="*/ 1771 w 5351"/>
              <a:gd name="T73" fmla="*/ 201 h 392"/>
              <a:gd name="T74" fmla="*/ 1698 w 5351"/>
              <a:gd name="T75" fmla="*/ 276 h 392"/>
              <a:gd name="T76" fmla="*/ 1661 w 5351"/>
              <a:gd name="T77" fmla="*/ 81 h 392"/>
              <a:gd name="T78" fmla="*/ 1655 w 5351"/>
              <a:gd name="T79" fmla="*/ 136 h 392"/>
              <a:gd name="T80" fmla="*/ 1534 w 5351"/>
              <a:gd name="T81" fmla="*/ 299 h 392"/>
              <a:gd name="T82" fmla="*/ 1537 w 5351"/>
              <a:gd name="T83" fmla="*/ 76 h 392"/>
              <a:gd name="T84" fmla="*/ 1581 w 5351"/>
              <a:gd name="T85" fmla="*/ 270 h 392"/>
              <a:gd name="T86" fmla="*/ 1298 w 5351"/>
              <a:gd name="T87" fmla="*/ 132 h 392"/>
              <a:gd name="T88" fmla="*/ 1358 w 5351"/>
              <a:gd name="T89" fmla="*/ 73 h 392"/>
              <a:gd name="T90" fmla="*/ 1178 w 5351"/>
              <a:gd name="T91" fmla="*/ 170 h 392"/>
              <a:gd name="T92" fmla="*/ 1065 w 5351"/>
              <a:gd name="T93" fmla="*/ 292 h 392"/>
              <a:gd name="T94" fmla="*/ 1084 w 5351"/>
              <a:gd name="T95" fmla="*/ 267 h 392"/>
              <a:gd name="T96" fmla="*/ 972 w 5351"/>
              <a:gd name="T97" fmla="*/ 303 h 392"/>
              <a:gd name="T98" fmla="*/ 808 w 5351"/>
              <a:gd name="T99" fmla="*/ 147 h 392"/>
              <a:gd name="T100" fmla="*/ 713 w 5351"/>
              <a:gd name="T101" fmla="*/ 76 h 392"/>
              <a:gd name="T102" fmla="*/ 904 w 5351"/>
              <a:gd name="T103" fmla="*/ 73 h 392"/>
              <a:gd name="T104" fmla="*/ 458 w 5351"/>
              <a:gd name="T105" fmla="*/ 384 h 392"/>
              <a:gd name="T106" fmla="*/ 544 w 5351"/>
              <a:gd name="T107" fmla="*/ 256 h 392"/>
              <a:gd name="T108" fmla="*/ 296 w 5351"/>
              <a:gd name="T109" fmla="*/ 207 h 392"/>
              <a:gd name="T110" fmla="*/ 332 w 5351"/>
              <a:gd name="T111" fmla="*/ 73 h 392"/>
              <a:gd name="T112" fmla="*/ 380 w 5351"/>
              <a:gd name="T113" fmla="*/ 151 h 392"/>
              <a:gd name="T114" fmla="*/ 274 w 5351"/>
              <a:gd name="T115" fmla="*/ 300 h 392"/>
              <a:gd name="T116" fmla="*/ 406 w 5351"/>
              <a:gd name="T117" fmla="*/ 110 h 392"/>
              <a:gd name="T118" fmla="*/ 159 w 5351"/>
              <a:gd name="T119" fmla="*/ 63 h 392"/>
              <a:gd name="T120" fmla="*/ 100 w 5351"/>
              <a:gd name="T121" fmla="*/ 192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351" h="392">
                <a:moveTo>
                  <a:pt x="5310" y="235"/>
                </a:moveTo>
                <a:cubicBezTo>
                  <a:pt x="5305" y="247"/>
                  <a:pt x="5298" y="257"/>
                  <a:pt x="5289" y="265"/>
                </a:cubicBezTo>
                <a:cubicBezTo>
                  <a:pt x="5279" y="273"/>
                  <a:pt x="5268" y="275"/>
                  <a:pt x="5254" y="275"/>
                </a:cubicBezTo>
                <a:cubicBezTo>
                  <a:pt x="5239" y="275"/>
                  <a:pt x="5227" y="272"/>
                  <a:pt x="5218" y="264"/>
                </a:cubicBezTo>
                <a:cubicBezTo>
                  <a:pt x="5209" y="256"/>
                  <a:pt x="5201" y="246"/>
                  <a:pt x="5196" y="233"/>
                </a:cubicBezTo>
                <a:cubicBezTo>
                  <a:pt x="5191" y="220"/>
                  <a:pt x="5189" y="205"/>
                  <a:pt x="5189" y="189"/>
                </a:cubicBezTo>
                <a:cubicBezTo>
                  <a:pt x="5189" y="173"/>
                  <a:pt x="5191" y="159"/>
                  <a:pt x="5196" y="146"/>
                </a:cubicBezTo>
                <a:cubicBezTo>
                  <a:pt x="5201" y="133"/>
                  <a:pt x="5209" y="123"/>
                  <a:pt x="5218" y="115"/>
                </a:cubicBezTo>
                <a:cubicBezTo>
                  <a:pt x="5227" y="108"/>
                  <a:pt x="5239" y="104"/>
                  <a:pt x="5254" y="104"/>
                </a:cubicBezTo>
                <a:cubicBezTo>
                  <a:pt x="5268" y="104"/>
                  <a:pt x="5279" y="108"/>
                  <a:pt x="5289" y="115"/>
                </a:cubicBezTo>
                <a:cubicBezTo>
                  <a:pt x="5298" y="122"/>
                  <a:pt x="5305" y="131"/>
                  <a:pt x="5311" y="144"/>
                </a:cubicBezTo>
                <a:cubicBezTo>
                  <a:pt x="5316" y="158"/>
                  <a:pt x="5317" y="172"/>
                  <a:pt x="5317" y="189"/>
                </a:cubicBezTo>
                <a:cubicBezTo>
                  <a:pt x="5317" y="206"/>
                  <a:pt x="5316" y="221"/>
                  <a:pt x="5310" y="235"/>
                </a:cubicBezTo>
                <a:close/>
                <a:moveTo>
                  <a:pt x="5317" y="0"/>
                </a:moveTo>
                <a:cubicBezTo>
                  <a:pt x="5317" y="112"/>
                  <a:pt x="5317" y="112"/>
                  <a:pt x="5317" y="112"/>
                </a:cubicBezTo>
                <a:cubicBezTo>
                  <a:pt x="5314" y="112"/>
                  <a:pt x="5314" y="112"/>
                  <a:pt x="5314" y="112"/>
                </a:cubicBezTo>
                <a:cubicBezTo>
                  <a:pt x="5312" y="108"/>
                  <a:pt x="5308" y="103"/>
                  <a:pt x="5303" y="97"/>
                </a:cubicBezTo>
                <a:cubicBezTo>
                  <a:pt x="5299" y="90"/>
                  <a:pt x="5293" y="85"/>
                  <a:pt x="5284" y="80"/>
                </a:cubicBezTo>
                <a:cubicBezTo>
                  <a:pt x="5275" y="75"/>
                  <a:pt x="5264" y="73"/>
                  <a:pt x="5249" y="73"/>
                </a:cubicBezTo>
                <a:cubicBezTo>
                  <a:pt x="5232" y="73"/>
                  <a:pt x="5214" y="78"/>
                  <a:pt x="5200" y="87"/>
                </a:cubicBezTo>
                <a:cubicBezTo>
                  <a:pt x="5186" y="97"/>
                  <a:pt x="5175" y="110"/>
                  <a:pt x="5166" y="128"/>
                </a:cubicBezTo>
                <a:cubicBezTo>
                  <a:pt x="5159" y="145"/>
                  <a:pt x="5155" y="166"/>
                  <a:pt x="5155" y="190"/>
                </a:cubicBezTo>
                <a:cubicBezTo>
                  <a:pt x="5155" y="213"/>
                  <a:pt x="5159" y="235"/>
                  <a:pt x="5166" y="252"/>
                </a:cubicBezTo>
                <a:cubicBezTo>
                  <a:pt x="5175" y="270"/>
                  <a:pt x="5186" y="284"/>
                  <a:pt x="5200" y="293"/>
                </a:cubicBezTo>
                <a:cubicBezTo>
                  <a:pt x="5214" y="302"/>
                  <a:pt x="5231" y="307"/>
                  <a:pt x="5249" y="307"/>
                </a:cubicBezTo>
                <a:cubicBezTo>
                  <a:pt x="5264" y="307"/>
                  <a:pt x="5274" y="305"/>
                  <a:pt x="5283" y="300"/>
                </a:cubicBezTo>
                <a:cubicBezTo>
                  <a:pt x="5292" y="295"/>
                  <a:pt x="5298" y="289"/>
                  <a:pt x="5303" y="284"/>
                </a:cubicBezTo>
                <a:cubicBezTo>
                  <a:pt x="5308" y="276"/>
                  <a:pt x="5312" y="272"/>
                  <a:pt x="5314" y="268"/>
                </a:cubicBezTo>
                <a:cubicBezTo>
                  <a:pt x="5318" y="268"/>
                  <a:pt x="5318" y="268"/>
                  <a:pt x="5318" y="268"/>
                </a:cubicBezTo>
                <a:cubicBezTo>
                  <a:pt x="5318" y="303"/>
                  <a:pt x="5318" y="303"/>
                  <a:pt x="5318" y="303"/>
                </a:cubicBezTo>
                <a:cubicBezTo>
                  <a:pt x="5351" y="303"/>
                  <a:pt x="5351" y="303"/>
                  <a:pt x="5351" y="303"/>
                </a:cubicBezTo>
                <a:cubicBezTo>
                  <a:pt x="5351" y="0"/>
                  <a:pt x="5351" y="0"/>
                  <a:pt x="5351" y="0"/>
                </a:cubicBezTo>
                <a:lnTo>
                  <a:pt x="5317" y="0"/>
                </a:lnTo>
                <a:close/>
                <a:moveTo>
                  <a:pt x="5076" y="0"/>
                </a:moveTo>
                <a:cubicBezTo>
                  <a:pt x="5111" y="0"/>
                  <a:pt x="5111" y="0"/>
                  <a:pt x="5111" y="0"/>
                </a:cubicBezTo>
                <a:cubicBezTo>
                  <a:pt x="5111" y="303"/>
                  <a:pt x="5111" y="303"/>
                  <a:pt x="5111" y="303"/>
                </a:cubicBezTo>
                <a:cubicBezTo>
                  <a:pt x="5076" y="303"/>
                  <a:pt x="5076" y="303"/>
                  <a:pt x="5076" y="303"/>
                </a:cubicBezTo>
                <a:lnTo>
                  <a:pt x="5076" y="0"/>
                </a:lnTo>
                <a:close/>
                <a:moveTo>
                  <a:pt x="5035" y="72"/>
                </a:moveTo>
                <a:cubicBezTo>
                  <a:pt x="5039" y="72"/>
                  <a:pt x="5042" y="73"/>
                  <a:pt x="5044" y="73"/>
                </a:cubicBezTo>
                <a:cubicBezTo>
                  <a:pt x="5044" y="108"/>
                  <a:pt x="5044" y="108"/>
                  <a:pt x="5044" y="108"/>
                </a:cubicBezTo>
                <a:cubicBezTo>
                  <a:pt x="5043" y="108"/>
                  <a:pt x="5040" y="107"/>
                  <a:pt x="5036" y="107"/>
                </a:cubicBezTo>
                <a:cubicBezTo>
                  <a:pt x="5032" y="106"/>
                  <a:pt x="5028" y="106"/>
                  <a:pt x="5023" y="106"/>
                </a:cubicBezTo>
                <a:cubicBezTo>
                  <a:pt x="5012" y="106"/>
                  <a:pt x="5003" y="108"/>
                  <a:pt x="4994" y="113"/>
                </a:cubicBezTo>
                <a:cubicBezTo>
                  <a:pt x="4985" y="117"/>
                  <a:pt x="4979" y="124"/>
                  <a:pt x="4974" y="131"/>
                </a:cubicBezTo>
                <a:cubicBezTo>
                  <a:pt x="4970" y="140"/>
                  <a:pt x="4966" y="149"/>
                  <a:pt x="4966" y="159"/>
                </a:cubicBezTo>
                <a:cubicBezTo>
                  <a:pt x="4966" y="303"/>
                  <a:pt x="4966" y="303"/>
                  <a:pt x="4966" y="303"/>
                </a:cubicBezTo>
                <a:cubicBezTo>
                  <a:pt x="4933" y="303"/>
                  <a:pt x="4933" y="303"/>
                  <a:pt x="4933" y="303"/>
                </a:cubicBezTo>
                <a:cubicBezTo>
                  <a:pt x="4933" y="76"/>
                  <a:pt x="4933" y="76"/>
                  <a:pt x="4933" y="76"/>
                </a:cubicBezTo>
                <a:cubicBezTo>
                  <a:pt x="4965" y="76"/>
                  <a:pt x="4965" y="76"/>
                  <a:pt x="4965" y="76"/>
                </a:cubicBezTo>
                <a:cubicBezTo>
                  <a:pt x="4965" y="110"/>
                  <a:pt x="4965" y="110"/>
                  <a:pt x="4965" y="110"/>
                </a:cubicBezTo>
                <a:cubicBezTo>
                  <a:pt x="4968" y="110"/>
                  <a:pt x="4968" y="110"/>
                  <a:pt x="4968" y="110"/>
                </a:cubicBezTo>
                <a:cubicBezTo>
                  <a:pt x="4972" y="98"/>
                  <a:pt x="4980" y="89"/>
                  <a:pt x="4990" y="83"/>
                </a:cubicBezTo>
                <a:cubicBezTo>
                  <a:pt x="5001" y="76"/>
                  <a:pt x="5012" y="72"/>
                  <a:pt x="5026" y="72"/>
                </a:cubicBezTo>
                <a:cubicBezTo>
                  <a:pt x="5029" y="72"/>
                  <a:pt x="5031" y="72"/>
                  <a:pt x="5035" y="72"/>
                </a:cubicBezTo>
                <a:close/>
                <a:moveTo>
                  <a:pt x="4847" y="233"/>
                </a:moveTo>
                <a:cubicBezTo>
                  <a:pt x="4842" y="245"/>
                  <a:pt x="4835" y="256"/>
                  <a:pt x="4825" y="264"/>
                </a:cubicBezTo>
                <a:cubicBezTo>
                  <a:pt x="4815" y="272"/>
                  <a:pt x="4803" y="275"/>
                  <a:pt x="4788" y="275"/>
                </a:cubicBezTo>
                <a:cubicBezTo>
                  <a:pt x="4772" y="275"/>
                  <a:pt x="4760" y="272"/>
                  <a:pt x="4749" y="264"/>
                </a:cubicBezTo>
                <a:cubicBezTo>
                  <a:pt x="4740" y="256"/>
                  <a:pt x="4732" y="245"/>
                  <a:pt x="4728" y="233"/>
                </a:cubicBezTo>
                <a:cubicBezTo>
                  <a:pt x="4723" y="219"/>
                  <a:pt x="4720" y="205"/>
                  <a:pt x="4720" y="190"/>
                </a:cubicBezTo>
                <a:cubicBezTo>
                  <a:pt x="4720" y="175"/>
                  <a:pt x="4723" y="160"/>
                  <a:pt x="4728" y="148"/>
                </a:cubicBezTo>
                <a:cubicBezTo>
                  <a:pt x="4732" y="134"/>
                  <a:pt x="4740" y="125"/>
                  <a:pt x="4749" y="116"/>
                </a:cubicBezTo>
                <a:cubicBezTo>
                  <a:pt x="4760" y="108"/>
                  <a:pt x="4772" y="104"/>
                  <a:pt x="4788" y="104"/>
                </a:cubicBezTo>
                <a:cubicBezTo>
                  <a:pt x="4803" y="104"/>
                  <a:pt x="4815" y="108"/>
                  <a:pt x="4825" y="116"/>
                </a:cubicBezTo>
                <a:cubicBezTo>
                  <a:pt x="4835" y="125"/>
                  <a:pt x="4842" y="134"/>
                  <a:pt x="4847" y="148"/>
                </a:cubicBezTo>
                <a:cubicBezTo>
                  <a:pt x="4852" y="160"/>
                  <a:pt x="4855" y="175"/>
                  <a:pt x="4855" y="190"/>
                </a:cubicBezTo>
                <a:cubicBezTo>
                  <a:pt x="4855" y="205"/>
                  <a:pt x="4852" y="219"/>
                  <a:pt x="4847" y="233"/>
                </a:cubicBezTo>
                <a:close/>
                <a:moveTo>
                  <a:pt x="4840" y="88"/>
                </a:moveTo>
                <a:cubicBezTo>
                  <a:pt x="4825" y="78"/>
                  <a:pt x="4808" y="73"/>
                  <a:pt x="4788" y="73"/>
                </a:cubicBezTo>
                <a:cubicBezTo>
                  <a:pt x="4767" y="73"/>
                  <a:pt x="4749" y="78"/>
                  <a:pt x="4735" y="88"/>
                </a:cubicBezTo>
                <a:cubicBezTo>
                  <a:pt x="4720" y="98"/>
                  <a:pt x="4707" y="111"/>
                  <a:pt x="4699" y="129"/>
                </a:cubicBezTo>
                <a:cubicBezTo>
                  <a:pt x="4691" y="146"/>
                  <a:pt x="4686" y="167"/>
                  <a:pt x="4686" y="190"/>
                </a:cubicBezTo>
                <a:cubicBezTo>
                  <a:pt x="4686" y="213"/>
                  <a:pt x="4691" y="234"/>
                  <a:pt x="4699" y="251"/>
                </a:cubicBezTo>
                <a:cubicBezTo>
                  <a:pt x="4707" y="269"/>
                  <a:pt x="4720" y="283"/>
                  <a:pt x="4735" y="292"/>
                </a:cubicBezTo>
                <a:cubicBezTo>
                  <a:pt x="4749" y="302"/>
                  <a:pt x="4767" y="307"/>
                  <a:pt x="4788" y="307"/>
                </a:cubicBezTo>
                <a:cubicBezTo>
                  <a:pt x="4808" y="307"/>
                  <a:pt x="4825" y="302"/>
                  <a:pt x="4840" y="292"/>
                </a:cubicBezTo>
                <a:cubicBezTo>
                  <a:pt x="4856" y="283"/>
                  <a:pt x="4867" y="269"/>
                  <a:pt x="4876" y="251"/>
                </a:cubicBezTo>
                <a:cubicBezTo>
                  <a:pt x="4884" y="234"/>
                  <a:pt x="4888" y="213"/>
                  <a:pt x="4888" y="190"/>
                </a:cubicBezTo>
                <a:cubicBezTo>
                  <a:pt x="4888" y="167"/>
                  <a:pt x="4884" y="146"/>
                  <a:pt x="4876" y="129"/>
                </a:cubicBezTo>
                <a:cubicBezTo>
                  <a:pt x="4867" y="111"/>
                  <a:pt x="4856" y="98"/>
                  <a:pt x="4840" y="88"/>
                </a:cubicBezTo>
                <a:close/>
                <a:moveTo>
                  <a:pt x="4631" y="76"/>
                </a:moveTo>
                <a:cubicBezTo>
                  <a:pt x="4667" y="76"/>
                  <a:pt x="4667" y="76"/>
                  <a:pt x="4667" y="76"/>
                </a:cubicBezTo>
                <a:cubicBezTo>
                  <a:pt x="4599" y="303"/>
                  <a:pt x="4599" y="303"/>
                  <a:pt x="4599" y="303"/>
                </a:cubicBezTo>
                <a:cubicBezTo>
                  <a:pt x="4565" y="303"/>
                  <a:pt x="4565" y="303"/>
                  <a:pt x="4565" y="303"/>
                </a:cubicBezTo>
                <a:cubicBezTo>
                  <a:pt x="4516" y="129"/>
                  <a:pt x="4516" y="129"/>
                  <a:pt x="4516" y="129"/>
                </a:cubicBezTo>
                <a:cubicBezTo>
                  <a:pt x="4514" y="129"/>
                  <a:pt x="4514" y="129"/>
                  <a:pt x="4514" y="129"/>
                </a:cubicBezTo>
                <a:cubicBezTo>
                  <a:pt x="4465" y="303"/>
                  <a:pt x="4465" y="303"/>
                  <a:pt x="4465" y="303"/>
                </a:cubicBezTo>
                <a:cubicBezTo>
                  <a:pt x="4432" y="303"/>
                  <a:pt x="4432" y="303"/>
                  <a:pt x="4432" y="303"/>
                </a:cubicBezTo>
                <a:cubicBezTo>
                  <a:pt x="4364" y="76"/>
                  <a:pt x="4364" y="76"/>
                  <a:pt x="4364" y="76"/>
                </a:cubicBezTo>
                <a:cubicBezTo>
                  <a:pt x="4399" y="76"/>
                  <a:pt x="4399" y="76"/>
                  <a:pt x="4399" y="76"/>
                </a:cubicBezTo>
                <a:cubicBezTo>
                  <a:pt x="4448" y="249"/>
                  <a:pt x="4448" y="249"/>
                  <a:pt x="4448" y="249"/>
                </a:cubicBezTo>
                <a:cubicBezTo>
                  <a:pt x="4450" y="249"/>
                  <a:pt x="4450" y="249"/>
                  <a:pt x="4450" y="249"/>
                </a:cubicBezTo>
                <a:cubicBezTo>
                  <a:pt x="4498" y="76"/>
                  <a:pt x="4498" y="76"/>
                  <a:pt x="4498" y="76"/>
                </a:cubicBezTo>
                <a:cubicBezTo>
                  <a:pt x="4534" y="76"/>
                  <a:pt x="4534" y="76"/>
                  <a:pt x="4534" y="76"/>
                </a:cubicBezTo>
                <a:cubicBezTo>
                  <a:pt x="4581" y="248"/>
                  <a:pt x="4581" y="248"/>
                  <a:pt x="4581" y="248"/>
                </a:cubicBezTo>
                <a:cubicBezTo>
                  <a:pt x="4583" y="248"/>
                  <a:pt x="4583" y="248"/>
                  <a:pt x="4583" y="248"/>
                </a:cubicBezTo>
                <a:lnTo>
                  <a:pt x="4631" y="76"/>
                </a:lnTo>
                <a:close/>
                <a:moveTo>
                  <a:pt x="4232" y="72"/>
                </a:moveTo>
                <a:cubicBezTo>
                  <a:pt x="4236" y="72"/>
                  <a:pt x="4239" y="73"/>
                  <a:pt x="4241" y="73"/>
                </a:cubicBezTo>
                <a:cubicBezTo>
                  <a:pt x="4241" y="108"/>
                  <a:pt x="4241" y="108"/>
                  <a:pt x="4241" y="108"/>
                </a:cubicBezTo>
                <a:cubicBezTo>
                  <a:pt x="4240" y="108"/>
                  <a:pt x="4237" y="107"/>
                  <a:pt x="4233" y="107"/>
                </a:cubicBezTo>
                <a:cubicBezTo>
                  <a:pt x="4229" y="106"/>
                  <a:pt x="4225" y="106"/>
                  <a:pt x="4221" y="106"/>
                </a:cubicBezTo>
                <a:cubicBezTo>
                  <a:pt x="4209" y="106"/>
                  <a:pt x="4200" y="108"/>
                  <a:pt x="4191" y="113"/>
                </a:cubicBezTo>
                <a:cubicBezTo>
                  <a:pt x="4183" y="117"/>
                  <a:pt x="4177" y="124"/>
                  <a:pt x="4171" y="131"/>
                </a:cubicBezTo>
                <a:cubicBezTo>
                  <a:pt x="4167" y="140"/>
                  <a:pt x="4164" y="149"/>
                  <a:pt x="4164" y="159"/>
                </a:cubicBezTo>
                <a:cubicBezTo>
                  <a:pt x="4164" y="303"/>
                  <a:pt x="4164" y="303"/>
                  <a:pt x="4164" y="303"/>
                </a:cubicBezTo>
                <a:cubicBezTo>
                  <a:pt x="4130" y="303"/>
                  <a:pt x="4130" y="303"/>
                  <a:pt x="4130" y="303"/>
                </a:cubicBezTo>
                <a:cubicBezTo>
                  <a:pt x="4130" y="76"/>
                  <a:pt x="4130" y="76"/>
                  <a:pt x="4130" y="76"/>
                </a:cubicBezTo>
                <a:cubicBezTo>
                  <a:pt x="4163" y="76"/>
                  <a:pt x="4163" y="76"/>
                  <a:pt x="4163" y="76"/>
                </a:cubicBezTo>
                <a:cubicBezTo>
                  <a:pt x="4163" y="110"/>
                  <a:pt x="4163" y="110"/>
                  <a:pt x="4163" y="110"/>
                </a:cubicBezTo>
                <a:cubicBezTo>
                  <a:pt x="4165" y="110"/>
                  <a:pt x="4165" y="110"/>
                  <a:pt x="4165" y="110"/>
                </a:cubicBezTo>
                <a:cubicBezTo>
                  <a:pt x="4169" y="98"/>
                  <a:pt x="4177" y="89"/>
                  <a:pt x="4187" y="83"/>
                </a:cubicBezTo>
                <a:cubicBezTo>
                  <a:pt x="4198" y="76"/>
                  <a:pt x="4210" y="72"/>
                  <a:pt x="4224" y="72"/>
                </a:cubicBezTo>
                <a:lnTo>
                  <a:pt x="4232" y="72"/>
                </a:lnTo>
                <a:close/>
                <a:moveTo>
                  <a:pt x="4041" y="76"/>
                </a:moveTo>
                <a:cubicBezTo>
                  <a:pt x="4076" y="76"/>
                  <a:pt x="4076" y="76"/>
                  <a:pt x="4076" y="76"/>
                </a:cubicBezTo>
                <a:cubicBezTo>
                  <a:pt x="4076" y="303"/>
                  <a:pt x="4076" y="303"/>
                  <a:pt x="4076" y="303"/>
                </a:cubicBezTo>
                <a:cubicBezTo>
                  <a:pt x="4041" y="303"/>
                  <a:pt x="4041" y="303"/>
                  <a:pt x="4041" y="303"/>
                </a:cubicBezTo>
                <a:cubicBezTo>
                  <a:pt x="4041" y="264"/>
                  <a:pt x="4041" y="264"/>
                  <a:pt x="4041" y="264"/>
                </a:cubicBezTo>
                <a:cubicBezTo>
                  <a:pt x="4039" y="264"/>
                  <a:pt x="4039" y="264"/>
                  <a:pt x="4039" y="264"/>
                </a:cubicBezTo>
                <a:cubicBezTo>
                  <a:pt x="4033" y="275"/>
                  <a:pt x="4026" y="285"/>
                  <a:pt x="4014" y="293"/>
                </a:cubicBezTo>
                <a:cubicBezTo>
                  <a:pt x="4004" y="301"/>
                  <a:pt x="3989" y="306"/>
                  <a:pt x="3972" y="306"/>
                </a:cubicBezTo>
                <a:cubicBezTo>
                  <a:pt x="3959" y="306"/>
                  <a:pt x="3946" y="302"/>
                  <a:pt x="3936" y="296"/>
                </a:cubicBezTo>
                <a:cubicBezTo>
                  <a:pt x="3924" y="290"/>
                  <a:pt x="3916" y="281"/>
                  <a:pt x="3910" y="268"/>
                </a:cubicBezTo>
                <a:cubicBezTo>
                  <a:pt x="3903" y="255"/>
                  <a:pt x="3900" y="240"/>
                  <a:pt x="3900" y="220"/>
                </a:cubicBezTo>
                <a:cubicBezTo>
                  <a:pt x="3900" y="76"/>
                  <a:pt x="3900" y="76"/>
                  <a:pt x="3900" y="76"/>
                </a:cubicBezTo>
                <a:cubicBezTo>
                  <a:pt x="3935" y="76"/>
                  <a:pt x="3935" y="76"/>
                  <a:pt x="3935" y="76"/>
                </a:cubicBezTo>
                <a:cubicBezTo>
                  <a:pt x="3935" y="217"/>
                  <a:pt x="3935" y="217"/>
                  <a:pt x="3935" y="217"/>
                </a:cubicBezTo>
                <a:cubicBezTo>
                  <a:pt x="3935" y="234"/>
                  <a:pt x="3940" y="247"/>
                  <a:pt x="3948" y="257"/>
                </a:cubicBezTo>
                <a:cubicBezTo>
                  <a:pt x="3958" y="267"/>
                  <a:pt x="3969" y="272"/>
                  <a:pt x="3984" y="272"/>
                </a:cubicBezTo>
                <a:cubicBezTo>
                  <a:pt x="3992" y="272"/>
                  <a:pt x="4001" y="270"/>
                  <a:pt x="4010" y="265"/>
                </a:cubicBezTo>
                <a:cubicBezTo>
                  <a:pt x="4018" y="261"/>
                  <a:pt x="4026" y="254"/>
                  <a:pt x="4032" y="244"/>
                </a:cubicBezTo>
                <a:cubicBezTo>
                  <a:pt x="4038" y="236"/>
                  <a:pt x="4041" y="224"/>
                  <a:pt x="4041" y="210"/>
                </a:cubicBezTo>
                <a:lnTo>
                  <a:pt x="4041" y="76"/>
                </a:lnTo>
                <a:close/>
                <a:moveTo>
                  <a:pt x="3815" y="233"/>
                </a:moveTo>
                <a:cubicBezTo>
                  <a:pt x="3810" y="245"/>
                  <a:pt x="3803" y="256"/>
                  <a:pt x="3793" y="264"/>
                </a:cubicBezTo>
                <a:cubicBezTo>
                  <a:pt x="3783" y="272"/>
                  <a:pt x="3770" y="275"/>
                  <a:pt x="3755" y="275"/>
                </a:cubicBezTo>
                <a:cubicBezTo>
                  <a:pt x="3739" y="275"/>
                  <a:pt x="3727" y="272"/>
                  <a:pt x="3718" y="264"/>
                </a:cubicBezTo>
                <a:cubicBezTo>
                  <a:pt x="3708" y="256"/>
                  <a:pt x="3700" y="245"/>
                  <a:pt x="3696" y="233"/>
                </a:cubicBezTo>
                <a:cubicBezTo>
                  <a:pt x="3691" y="219"/>
                  <a:pt x="3689" y="205"/>
                  <a:pt x="3689" y="190"/>
                </a:cubicBezTo>
                <a:cubicBezTo>
                  <a:pt x="3689" y="175"/>
                  <a:pt x="3691" y="160"/>
                  <a:pt x="3696" y="148"/>
                </a:cubicBezTo>
                <a:cubicBezTo>
                  <a:pt x="3700" y="134"/>
                  <a:pt x="3708" y="125"/>
                  <a:pt x="3718" y="116"/>
                </a:cubicBezTo>
                <a:cubicBezTo>
                  <a:pt x="3727" y="108"/>
                  <a:pt x="3739" y="104"/>
                  <a:pt x="3755" y="104"/>
                </a:cubicBezTo>
                <a:cubicBezTo>
                  <a:pt x="3770" y="104"/>
                  <a:pt x="3783" y="108"/>
                  <a:pt x="3793" y="116"/>
                </a:cubicBezTo>
                <a:cubicBezTo>
                  <a:pt x="3803" y="125"/>
                  <a:pt x="3810" y="134"/>
                  <a:pt x="3815" y="148"/>
                </a:cubicBezTo>
                <a:cubicBezTo>
                  <a:pt x="3820" y="160"/>
                  <a:pt x="3822" y="175"/>
                  <a:pt x="3822" y="190"/>
                </a:cubicBezTo>
                <a:cubicBezTo>
                  <a:pt x="3822" y="205"/>
                  <a:pt x="3820" y="219"/>
                  <a:pt x="3815" y="233"/>
                </a:cubicBezTo>
                <a:close/>
                <a:moveTo>
                  <a:pt x="3808" y="88"/>
                </a:moveTo>
                <a:cubicBezTo>
                  <a:pt x="3793" y="78"/>
                  <a:pt x="3775" y="73"/>
                  <a:pt x="3755" y="73"/>
                </a:cubicBezTo>
                <a:cubicBezTo>
                  <a:pt x="3735" y="73"/>
                  <a:pt x="3718" y="78"/>
                  <a:pt x="3702" y="88"/>
                </a:cubicBezTo>
                <a:cubicBezTo>
                  <a:pt x="3687" y="98"/>
                  <a:pt x="3676" y="111"/>
                  <a:pt x="3667" y="129"/>
                </a:cubicBezTo>
                <a:cubicBezTo>
                  <a:pt x="3658" y="146"/>
                  <a:pt x="3654" y="167"/>
                  <a:pt x="3654" y="190"/>
                </a:cubicBezTo>
                <a:cubicBezTo>
                  <a:pt x="3654" y="213"/>
                  <a:pt x="3658" y="234"/>
                  <a:pt x="3667" y="251"/>
                </a:cubicBezTo>
                <a:cubicBezTo>
                  <a:pt x="3676" y="269"/>
                  <a:pt x="3687" y="283"/>
                  <a:pt x="3702" y="292"/>
                </a:cubicBezTo>
                <a:cubicBezTo>
                  <a:pt x="3718" y="302"/>
                  <a:pt x="3735" y="307"/>
                  <a:pt x="3755" y="307"/>
                </a:cubicBezTo>
                <a:cubicBezTo>
                  <a:pt x="3775" y="307"/>
                  <a:pt x="3793" y="302"/>
                  <a:pt x="3808" y="292"/>
                </a:cubicBezTo>
                <a:cubicBezTo>
                  <a:pt x="3823" y="283"/>
                  <a:pt x="3836" y="269"/>
                  <a:pt x="3844" y="251"/>
                </a:cubicBezTo>
                <a:cubicBezTo>
                  <a:pt x="3851" y="234"/>
                  <a:pt x="3856" y="213"/>
                  <a:pt x="3856" y="190"/>
                </a:cubicBezTo>
                <a:cubicBezTo>
                  <a:pt x="3856" y="167"/>
                  <a:pt x="3851" y="146"/>
                  <a:pt x="3844" y="129"/>
                </a:cubicBezTo>
                <a:cubicBezTo>
                  <a:pt x="3836" y="111"/>
                  <a:pt x="3823" y="98"/>
                  <a:pt x="3808" y="88"/>
                </a:cubicBezTo>
                <a:close/>
                <a:moveTo>
                  <a:pt x="3598" y="76"/>
                </a:moveTo>
                <a:cubicBezTo>
                  <a:pt x="3635" y="76"/>
                  <a:pt x="3635" y="76"/>
                  <a:pt x="3635" y="76"/>
                </a:cubicBezTo>
                <a:cubicBezTo>
                  <a:pt x="3541" y="336"/>
                  <a:pt x="3541" y="336"/>
                  <a:pt x="3541" y="336"/>
                </a:cubicBezTo>
                <a:cubicBezTo>
                  <a:pt x="3537" y="347"/>
                  <a:pt x="3531" y="356"/>
                  <a:pt x="3525" y="364"/>
                </a:cubicBezTo>
                <a:cubicBezTo>
                  <a:pt x="3519" y="372"/>
                  <a:pt x="3512" y="378"/>
                  <a:pt x="3503" y="382"/>
                </a:cubicBezTo>
                <a:cubicBezTo>
                  <a:pt x="3495" y="386"/>
                  <a:pt x="3486" y="387"/>
                  <a:pt x="3475" y="387"/>
                </a:cubicBezTo>
                <a:cubicBezTo>
                  <a:pt x="3470" y="387"/>
                  <a:pt x="3464" y="387"/>
                  <a:pt x="3460" y="386"/>
                </a:cubicBezTo>
                <a:cubicBezTo>
                  <a:pt x="3455" y="385"/>
                  <a:pt x="3453" y="385"/>
                  <a:pt x="3451" y="384"/>
                </a:cubicBezTo>
                <a:cubicBezTo>
                  <a:pt x="3459" y="353"/>
                  <a:pt x="3459" y="353"/>
                  <a:pt x="3459" y="353"/>
                </a:cubicBezTo>
                <a:cubicBezTo>
                  <a:pt x="3468" y="355"/>
                  <a:pt x="3475" y="356"/>
                  <a:pt x="3481" y="356"/>
                </a:cubicBezTo>
                <a:cubicBezTo>
                  <a:pt x="3488" y="355"/>
                  <a:pt x="3494" y="352"/>
                  <a:pt x="3498" y="346"/>
                </a:cubicBezTo>
                <a:cubicBezTo>
                  <a:pt x="3503" y="341"/>
                  <a:pt x="3508" y="333"/>
                  <a:pt x="3512" y="321"/>
                </a:cubicBezTo>
                <a:cubicBezTo>
                  <a:pt x="3519" y="304"/>
                  <a:pt x="3519" y="304"/>
                  <a:pt x="3519" y="304"/>
                </a:cubicBezTo>
                <a:cubicBezTo>
                  <a:pt x="3436" y="76"/>
                  <a:pt x="3436" y="76"/>
                  <a:pt x="3436" y="76"/>
                </a:cubicBezTo>
                <a:cubicBezTo>
                  <a:pt x="3473" y="76"/>
                  <a:pt x="3473" y="76"/>
                  <a:pt x="3473" y="76"/>
                </a:cubicBezTo>
                <a:cubicBezTo>
                  <a:pt x="3535" y="256"/>
                  <a:pt x="3535" y="256"/>
                  <a:pt x="3535" y="256"/>
                </a:cubicBezTo>
                <a:cubicBezTo>
                  <a:pt x="3537" y="256"/>
                  <a:pt x="3537" y="256"/>
                  <a:pt x="3537" y="256"/>
                </a:cubicBezTo>
                <a:lnTo>
                  <a:pt x="3598" y="76"/>
                </a:lnTo>
                <a:close/>
                <a:moveTo>
                  <a:pt x="3274" y="76"/>
                </a:moveTo>
                <a:cubicBezTo>
                  <a:pt x="3309" y="76"/>
                  <a:pt x="3309" y="76"/>
                  <a:pt x="3309" y="76"/>
                </a:cubicBezTo>
                <a:cubicBezTo>
                  <a:pt x="3241" y="303"/>
                  <a:pt x="3241" y="303"/>
                  <a:pt x="3241" y="303"/>
                </a:cubicBezTo>
                <a:cubicBezTo>
                  <a:pt x="3208" y="303"/>
                  <a:pt x="3208" y="303"/>
                  <a:pt x="3208" y="303"/>
                </a:cubicBezTo>
                <a:cubicBezTo>
                  <a:pt x="3159" y="129"/>
                  <a:pt x="3159" y="129"/>
                  <a:pt x="3159" y="129"/>
                </a:cubicBezTo>
                <a:cubicBezTo>
                  <a:pt x="3156" y="129"/>
                  <a:pt x="3156" y="129"/>
                  <a:pt x="3156" y="129"/>
                </a:cubicBezTo>
                <a:cubicBezTo>
                  <a:pt x="3107" y="303"/>
                  <a:pt x="3107" y="303"/>
                  <a:pt x="3107" y="303"/>
                </a:cubicBezTo>
                <a:cubicBezTo>
                  <a:pt x="3074" y="303"/>
                  <a:pt x="3074" y="303"/>
                  <a:pt x="3074" y="303"/>
                </a:cubicBezTo>
                <a:cubicBezTo>
                  <a:pt x="3006" y="76"/>
                  <a:pt x="3006" y="76"/>
                  <a:pt x="3006" y="76"/>
                </a:cubicBezTo>
                <a:cubicBezTo>
                  <a:pt x="3041" y="76"/>
                  <a:pt x="3041" y="76"/>
                  <a:pt x="3041" y="76"/>
                </a:cubicBezTo>
                <a:cubicBezTo>
                  <a:pt x="3089" y="249"/>
                  <a:pt x="3089" y="249"/>
                  <a:pt x="3089" y="249"/>
                </a:cubicBezTo>
                <a:cubicBezTo>
                  <a:pt x="3092" y="249"/>
                  <a:pt x="3092" y="249"/>
                  <a:pt x="3092" y="249"/>
                </a:cubicBezTo>
                <a:cubicBezTo>
                  <a:pt x="3140" y="76"/>
                  <a:pt x="3140" y="76"/>
                  <a:pt x="3140" y="76"/>
                </a:cubicBezTo>
                <a:cubicBezTo>
                  <a:pt x="3176" y="76"/>
                  <a:pt x="3176" y="76"/>
                  <a:pt x="3176" y="76"/>
                </a:cubicBezTo>
                <a:cubicBezTo>
                  <a:pt x="3223" y="248"/>
                  <a:pt x="3223" y="248"/>
                  <a:pt x="3223" y="248"/>
                </a:cubicBezTo>
                <a:cubicBezTo>
                  <a:pt x="3225" y="248"/>
                  <a:pt x="3225" y="248"/>
                  <a:pt x="3225" y="248"/>
                </a:cubicBezTo>
                <a:lnTo>
                  <a:pt x="3274" y="76"/>
                </a:lnTo>
                <a:close/>
                <a:moveTo>
                  <a:pt x="2944" y="233"/>
                </a:moveTo>
                <a:cubicBezTo>
                  <a:pt x="2940" y="245"/>
                  <a:pt x="2933" y="256"/>
                  <a:pt x="2922" y="264"/>
                </a:cubicBezTo>
                <a:cubicBezTo>
                  <a:pt x="2913" y="272"/>
                  <a:pt x="2900" y="275"/>
                  <a:pt x="2885" y="275"/>
                </a:cubicBezTo>
                <a:cubicBezTo>
                  <a:pt x="2870" y="275"/>
                  <a:pt x="2857" y="272"/>
                  <a:pt x="2848" y="264"/>
                </a:cubicBezTo>
                <a:cubicBezTo>
                  <a:pt x="2837" y="256"/>
                  <a:pt x="2830" y="245"/>
                  <a:pt x="2826" y="233"/>
                </a:cubicBezTo>
                <a:cubicBezTo>
                  <a:pt x="2821" y="219"/>
                  <a:pt x="2818" y="205"/>
                  <a:pt x="2818" y="190"/>
                </a:cubicBezTo>
                <a:cubicBezTo>
                  <a:pt x="2818" y="175"/>
                  <a:pt x="2821" y="160"/>
                  <a:pt x="2826" y="148"/>
                </a:cubicBezTo>
                <a:cubicBezTo>
                  <a:pt x="2830" y="134"/>
                  <a:pt x="2837" y="125"/>
                  <a:pt x="2848" y="116"/>
                </a:cubicBezTo>
                <a:cubicBezTo>
                  <a:pt x="2857" y="108"/>
                  <a:pt x="2870" y="104"/>
                  <a:pt x="2885" y="104"/>
                </a:cubicBezTo>
                <a:cubicBezTo>
                  <a:pt x="2900" y="104"/>
                  <a:pt x="2913" y="108"/>
                  <a:pt x="2922" y="116"/>
                </a:cubicBezTo>
                <a:cubicBezTo>
                  <a:pt x="2933" y="125"/>
                  <a:pt x="2940" y="134"/>
                  <a:pt x="2944" y="148"/>
                </a:cubicBezTo>
                <a:cubicBezTo>
                  <a:pt x="2949" y="160"/>
                  <a:pt x="2952" y="175"/>
                  <a:pt x="2952" y="190"/>
                </a:cubicBezTo>
                <a:cubicBezTo>
                  <a:pt x="2952" y="205"/>
                  <a:pt x="2949" y="219"/>
                  <a:pt x="2944" y="233"/>
                </a:cubicBezTo>
                <a:close/>
                <a:moveTo>
                  <a:pt x="2938" y="88"/>
                </a:moveTo>
                <a:cubicBezTo>
                  <a:pt x="2922" y="78"/>
                  <a:pt x="2905" y="73"/>
                  <a:pt x="2885" y="73"/>
                </a:cubicBezTo>
                <a:cubicBezTo>
                  <a:pt x="2865" y="73"/>
                  <a:pt x="2848" y="78"/>
                  <a:pt x="2832" y="88"/>
                </a:cubicBezTo>
                <a:cubicBezTo>
                  <a:pt x="2817" y="98"/>
                  <a:pt x="2806" y="111"/>
                  <a:pt x="2797" y="129"/>
                </a:cubicBezTo>
                <a:cubicBezTo>
                  <a:pt x="2788" y="146"/>
                  <a:pt x="2784" y="167"/>
                  <a:pt x="2784" y="190"/>
                </a:cubicBezTo>
                <a:cubicBezTo>
                  <a:pt x="2784" y="213"/>
                  <a:pt x="2788" y="234"/>
                  <a:pt x="2797" y="251"/>
                </a:cubicBezTo>
                <a:cubicBezTo>
                  <a:pt x="2806" y="269"/>
                  <a:pt x="2817" y="283"/>
                  <a:pt x="2832" y="292"/>
                </a:cubicBezTo>
                <a:cubicBezTo>
                  <a:pt x="2848" y="302"/>
                  <a:pt x="2865" y="307"/>
                  <a:pt x="2885" y="307"/>
                </a:cubicBezTo>
                <a:cubicBezTo>
                  <a:pt x="2905" y="307"/>
                  <a:pt x="2922" y="302"/>
                  <a:pt x="2938" y="292"/>
                </a:cubicBezTo>
                <a:cubicBezTo>
                  <a:pt x="2953" y="283"/>
                  <a:pt x="2964" y="269"/>
                  <a:pt x="2973" y="251"/>
                </a:cubicBezTo>
                <a:cubicBezTo>
                  <a:pt x="2982" y="234"/>
                  <a:pt x="2986" y="213"/>
                  <a:pt x="2986" y="190"/>
                </a:cubicBezTo>
                <a:cubicBezTo>
                  <a:pt x="2986" y="167"/>
                  <a:pt x="2982" y="146"/>
                  <a:pt x="2973" y="129"/>
                </a:cubicBezTo>
                <a:cubicBezTo>
                  <a:pt x="2964" y="111"/>
                  <a:pt x="2953" y="98"/>
                  <a:pt x="2938" y="88"/>
                </a:cubicBezTo>
                <a:close/>
                <a:moveTo>
                  <a:pt x="2761" y="72"/>
                </a:moveTo>
                <a:cubicBezTo>
                  <a:pt x="2764" y="72"/>
                  <a:pt x="2767" y="73"/>
                  <a:pt x="2769" y="73"/>
                </a:cubicBezTo>
                <a:cubicBezTo>
                  <a:pt x="2769" y="108"/>
                  <a:pt x="2769" y="108"/>
                  <a:pt x="2769" y="108"/>
                </a:cubicBezTo>
                <a:cubicBezTo>
                  <a:pt x="2768" y="108"/>
                  <a:pt x="2765" y="107"/>
                  <a:pt x="2762" y="107"/>
                </a:cubicBezTo>
                <a:cubicBezTo>
                  <a:pt x="2757" y="106"/>
                  <a:pt x="2753" y="106"/>
                  <a:pt x="2748" y="106"/>
                </a:cubicBezTo>
                <a:cubicBezTo>
                  <a:pt x="2738" y="106"/>
                  <a:pt x="2728" y="108"/>
                  <a:pt x="2720" y="113"/>
                </a:cubicBezTo>
                <a:cubicBezTo>
                  <a:pt x="2711" y="117"/>
                  <a:pt x="2704" y="124"/>
                  <a:pt x="2699" y="131"/>
                </a:cubicBezTo>
                <a:cubicBezTo>
                  <a:pt x="2695" y="140"/>
                  <a:pt x="2692" y="149"/>
                  <a:pt x="2692" y="159"/>
                </a:cubicBezTo>
                <a:cubicBezTo>
                  <a:pt x="2692" y="303"/>
                  <a:pt x="2692" y="303"/>
                  <a:pt x="2692" y="303"/>
                </a:cubicBezTo>
                <a:cubicBezTo>
                  <a:pt x="2657" y="303"/>
                  <a:pt x="2657" y="303"/>
                  <a:pt x="2657" y="303"/>
                </a:cubicBezTo>
                <a:cubicBezTo>
                  <a:pt x="2657" y="76"/>
                  <a:pt x="2657" y="76"/>
                  <a:pt x="2657" y="76"/>
                </a:cubicBezTo>
                <a:cubicBezTo>
                  <a:pt x="2691" y="76"/>
                  <a:pt x="2691" y="76"/>
                  <a:pt x="2691" y="76"/>
                </a:cubicBezTo>
                <a:cubicBezTo>
                  <a:pt x="2691" y="110"/>
                  <a:pt x="2691" y="110"/>
                  <a:pt x="2691" y="110"/>
                </a:cubicBezTo>
                <a:cubicBezTo>
                  <a:pt x="2693" y="110"/>
                  <a:pt x="2693" y="110"/>
                  <a:pt x="2693" y="110"/>
                </a:cubicBezTo>
                <a:cubicBezTo>
                  <a:pt x="2697" y="98"/>
                  <a:pt x="2704" y="89"/>
                  <a:pt x="2715" y="83"/>
                </a:cubicBezTo>
                <a:cubicBezTo>
                  <a:pt x="2726" y="76"/>
                  <a:pt x="2738" y="72"/>
                  <a:pt x="2751" y="72"/>
                </a:cubicBezTo>
                <a:cubicBezTo>
                  <a:pt x="2754" y="72"/>
                  <a:pt x="2757" y="72"/>
                  <a:pt x="2761" y="72"/>
                </a:cubicBezTo>
                <a:close/>
                <a:moveTo>
                  <a:pt x="2563" y="231"/>
                </a:moveTo>
                <a:cubicBezTo>
                  <a:pt x="2557" y="243"/>
                  <a:pt x="2550" y="251"/>
                  <a:pt x="2541" y="258"/>
                </a:cubicBezTo>
                <a:cubicBezTo>
                  <a:pt x="2531" y="265"/>
                  <a:pt x="2519" y="268"/>
                  <a:pt x="2506" y="268"/>
                </a:cubicBezTo>
                <a:cubicBezTo>
                  <a:pt x="2492" y="268"/>
                  <a:pt x="2479" y="264"/>
                  <a:pt x="2470" y="257"/>
                </a:cubicBezTo>
                <a:cubicBezTo>
                  <a:pt x="2460" y="250"/>
                  <a:pt x="2453" y="242"/>
                  <a:pt x="2448" y="229"/>
                </a:cubicBezTo>
                <a:cubicBezTo>
                  <a:pt x="2443" y="217"/>
                  <a:pt x="2441" y="203"/>
                  <a:pt x="2441" y="187"/>
                </a:cubicBezTo>
                <a:cubicBezTo>
                  <a:pt x="2441" y="172"/>
                  <a:pt x="2443" y="158"/>
                  <a:pt x="2448" y="145"/>
                </a:cubicBezTo>
                <a:cubicBezTo>
                  <a:pt x="2453" y="132"/>
                  <a:pt x="2460" y="123"/>
                  <a:pt x="2470" y="115"/>
                </a:cubicBezTo>
                <a:cubicBezTo>
                  <a:pt x="2479" y="108"/>
                  <a:pt x="2491" y="104"/>
                  <a:pt x="2506" y="104"/>
                </a:cubicBezTo>
                <a:cubicBezTo>
                  <a:pt x="2519" y="104"/>
                  <a:pt x="2531" y="108"/>
                  <a:pt x="2541" y="115"/>
                </a:cubicBezTo>
                <a:cubicBezTo>
                  <a:pt x="2550" y="122"/>
                  <a:pt x="2558" y="131"/>
                  <a:pt x="2563" y="144"/>
                </a:cubicBezTo>
                <a:cubicBezTo>
                  <a:pt x="2567" y="157"/>
                  <a:pt x="2569" y="171"/>
                  <a:pt x="2569" y="187"/>
                </a:cubicBezTo>
                <a:cubicBezTo>
                  <a:pt x="2569" y="204"/>
                  <a:pt x="2567" y="218"/>
                  <a:pt x="2563" y="231"/>
                </a:cubicBezTo>
                <a:close/>
                <a:moveTo>
                  <a:pt x="2570" y="112"/>
                </a:moveTo>
                <a:cubicBezTo>
                  <a:pt x="2566" y="112"/>
                  <a:pt x="2566" y="112"/>
                  <a:pt x="2566" y="112"/>
                </a:cubicBezTo>
                <a:cubicBezTo>
                  <a:pt x="2564" y="108"/>
                  <a:pt x="2561" y="103"/>
                  <a:pt x="2556" y="97"/>
                </a:cubicBezTo>
                <a:cubicBezTo>
                  <a:pt x="2551" y="90"/>
                  <a:pt x="2544" y="85"/>
                  <a:pt x="2537" y="80"/>
                </a:cubicBezTo>
                <a:cubicBezTo>
                  <a:pt x="2528" y="75"/>
                  <a:pt x="2517" y="73"/>
                  <a:pt x="2501" y="73"/>
                </a:cubicBezTo>
                <a:cubicBezTo>
                  <a:pt x="2483" y="73"/>
                  <a:pt x="2467" y="78"/>
                  <a:pt x="2453" y="87"/>
                </a:cubicBezTo>
                <a:cubicBezTo>
                  <a:pt x="2438" y="97"/>
                  <a:pt x="2427" y="110"/>
                  <a:pt x="2419" y="128"/>
                </a:cubicBezTo>
                <a:cubicBezTo>
                  <a:pt x="2410" y="144"/>
                  <a:pt x="2407" y="165"/>
                  <a:pt x="2407" y="188"/>
                </a:cubicBezTo>
                <a:cubicBezTo>
                  <a:pt x="2407" y="212"/>
                  <a:pt x="2410" y="232"/>
                  <a:pt x="2419" y="248"/>
                </a:cubicBezTo>
                <a:cubicBezTo>
                  <a:pt x="2428" y="265"/>
                  <a:pt x="2438" y="277"/>
                  <a:pt x="2453" y="286"/>
                </a:cubicBezTo>
                <a:cubicBezTo>
                  <a:pt x="2467" y="294"/>
                  <a:pt x="2483" y="299"/>
                  <a:pt x="2501" y="299"/>
                </a:cubicBezTo>
                <a:cubicBezTo>
                  <a:pt x="2516" y="299"/>
                  <a:pt x="2527" y="297"/>
                  <a:pt x="2536" y="292"/>
                </a:cubicBezTo>
                <a:cubicBezTo>
                  <a:pt x="2544" y="287"/>
                  <a:pt x="2551" y="282"/>
                  <a:pt x="2556" y="275"/>
                </a:cubicBezTo>
                <a:cubicBezTo>
                  <a:pt x="2560" y="270"/>
                  <a:pt x="2564" y="265"/>
                  <a:pt x="2566" y="261"/>
                </a:cubicBezTo>
                <a:cubicBezTo>
                  <a:pt x="2569" y="261"/>
                  <a:pt x="2569" y="261"/>
                  <a:pt x="2569" y="261"/>
                </a:cubicBezTo>
                <a:cubicBezTo>
                  <a:pt x="2569" y="307"/>
                  <a:pt x="2569" y="307"/>
                  <a:pt x="2569" y="307"/>
                </a:cubicBezTo>
                <a:cubicBezTo>
                  <a:pt x="2569" y="325"/>
                  <a:pt x="2564" y="339"/>
                  <a:pt x="2551" y="348"/>
                </a:cubicBezTo>
                <a:cubicBezTo>
                  <a:pt x="2540" y="357"/>
                  <a:pt x="2525" y="361"/>
                  <a:pt x="2507" y="361"/>
                </a:cubicBezTo>
                <a:cubicBezTo>
                  <a:pt x="2494" y="361"/>
                  <a:pt x="2482" y="359"/>
                  <a:pt x="2475" y="356"/>
                </a:cubicBezTo>
                <a:cubicBezTo>
                  <a:pt x="2466" y="352"/>
                  <a:pt x="2459" y="346"/>
                  <a:pt x="2454" y="342"/>
                </a:cubicBezTo>
                <a:cubicBezTo>
                  <a:pt x="2450" y="336"/>
                  <a:pt x="2446" y="331"/>
                  <a:pt x="2443" y="327"/>
                </a:cubicBezTo>
                <a:cubicBezTo>
                  <a:pt x="2416" y="346"/>
                  <a:pt x="2416" y="346"/>
                  <a:pt x="2416" y="346"/>
                </a:cubicBezTo>
                <a:cubicBezTo>
                  <a:pt x="2421" y="355"/>
                  <a:pt x="2427" y="362"/>
                  <a:pt x="2434" y="369"/>
                </a:cubicBezTo>
                <a:cubicBezTo>
                  <a:pt x="2443" y="376"/>
                  <a:pt x="2453" y="382"/>
                  <a:pt x="2464" y="386"/>
                </a:cubicBezTo>
                <a:cubicBezTo>
                  <a:pt x="2476" y="390"/>
                  <a:pt x="2491" y="392"/>
                  <a:pt x="2507" y="392"/>
                </a:cubicBezTo>
                <a:cubicBezTo>
                  <a:pt x="2524" y="392"/>
                  <a:pt x="2541" y="389"/>
                  <a:pt x="2556" y="384"/>
                </a:cubicBezTo>
                <a:cubicBezTo>
                  <a:pt x="2570" y="378"/>
                  <a:pt x="2582" y="369"/>
                  <a:pt x="2590" y="356"/>
                </a:cubicBezTo>
                <a:cubicBezTo>
                  <a:pt x="2599" y="345"/>
                  <a:pt x="2603" y="328"/>
                  <a:pt x="2603" y="309"/>
                </a:cubicBezTo>
                <a:cubicBezTo>
                  <a:pt x="2603" y="76"/>
                  <a:pt x="2603" y="76"/>
                  <a:pt x="2603" y="76"/>
                </a:cubicBezTo>
                <a:cubicBezTo>
                  <a:pt x="2570" y="76"/>
                  <a:pt x="2570" y="76"/>
                  <a:pt x="2570" y="76"/>
                </a:cubicBezTo>
                <a:lnTo>
                  <a:pt x="2570" y="112"/>
                </a:lnTo>
                <a:close/>
                <a:moveTo>
                  <a:pt x="2225" y="233"/>
                </a:moveTo>
                <a:cubicBezTo>
                  <a:pt x="2220" y="245"/>
                  <a:pt x="2212" y="256"/>
                  <a:pt x="2203" y="264"/>
                </a:cubicBezTo>
                <a:cubicBezTo>
                  <a:pt x="2193" y="272"/>
                  <a:pt x="2180" y="275"/>
                  <a:pt x="2165" y="275"/>
                </a:cubicBezTo>
                <a:cubicBezTo>
                  <a:pt x="2150" y="275"/>
                  <a:pt x="2137" y="272"/>
                  <a:pt x="2127" y="264"/>
                </a:cubicBezTo>
                <a:cubicBezTo>
                  <a:pt x="2118" y="256"/>
                  <a:pt x="2110" y="245"/>
                  <a:pt x="2105" y="233"/>
                </a:cubicBezTo>
                <a:cubicBezTo>
                  <a:pt x="2100" y="219"/>
                  <a:pt x="2098" y="205"/>
                  <a:pt x="2098" y="190"/>
                </a:cubicBezTo>
                <a:cubicBezTo>
                  <a:pt x="2098" y="175"/>
                  <a:pt x="2100" y="160"/>
                  <a:pt x="2105" y="148"/>
                </a:cubicBezTo>
                <a:cubicBezTo>
                  <a:pt x="2110" y="134"/>
                  <a:pt x="2118" y="125"/>
                  <a:pt x="2127" y="116"/>
                </a:cubicBezTo>
                <a:cubicBezTo>
                  <a:pt x="2137" y="108"/>
                  <a:pt x="2150" y="104"/>
                  <a:pt x="2165" y="104"/>
                </a:cubicBezTo>
                <a:cubicBezTo>
                  <a:pt x="2180" y="104"/>
                  <a:pt x="2193" y="108"/>
                  <a:pt x="2203" y="116"/>
                </a:cubicBezTo>
                <a:cubicBezTo>
                  <a:pt x="2212" y="125"/>
                  <a:pt x="2220" y="134"/>
                  <a:pt x="2225" y="148"/>
                </a:cubicBezTo>
                <a:cubicBezTo>
                  <a:pt x="2230" y="160"/>
                  <a:pt x="2231" y="175"/>
                  <a:pt x="2231" y="190"/>
                </a:cubicBezTo>
                <a:cubicBezTo>
                  <a:pt x="2231" y="205"/>
                  <a:pt x="2230" y="219"/>
                  <a:pt x="2225" y="233"/>
                </a:cubicBezTo>
                <a:close/>
                <a:moveTo>
                  <a:pt x="2218" y="88"/>
                </a:moveTo>
                <a:cubicBezTo>
                  <a:pt x="2203" y="78"/>
                  <a:pt x="2186" y="73"/>
                  <a:pt x="2165" y="73"/>
                </a:cubicBezTo>
                <a:cubicBezTo>
                  <a:pt x="2145" y="73"/>
                  <a:pt x="2127" y="78"/>
                  <a:pt x="2112" y="88"/>
                </a:cubicBezTo>
                <a:cubicBezTo>
                  <a:pt x="2097" y="98"/>
                  <a:pt x="2085" y="111"/>
                  <a:pt x="2076" y="129"/>
                </a:cubicBezTo>
                <a:cubicBezTo>
                  <a:pt x="2068" y="146"/>
                  <a:pt x="2064" y="167"/>
                  <a:pt x="2064" y="190"/>
                </a:cubicBezTo>
                <a:cubicBezTo>
                  <a:pt x="2064" y="213"/>
                  <a:pt x="2068" y="234"/>
                  <a:pt x="2076" y="251"/>
                </a:cubicBezTo>
                <a:cubicBezTo>
                  <a:pt x="2085" y="269"/>
                  <a:pt x="2097" y="283"/>
                  <a:pt x="2112" y="292"/>
                </a:cubicBezTo>
                <a:cubicBezTo>
                  <a:pt x="2127" y="302"/>
                  <a:pt x="2145" y="307"/>
                  <a:pt x="2165" y="307"/>
                </a:cubicBezTo>
                <a:cubicBezTo>
                  <a:pt x="2186" y="307"/>
                  <a:pt x="2203" y="302"/>
                  <a:pt x="2218" y="292"/>
                </a:cubicBezTo>
                <a:cubicBezTo>
                  <a:pt x="2233" y="283"/>
                  <a:pt x="2245" y="269"/>
                  <a:pt x="2253" y="251"/>
                </a:cubicBezTo>
                <a:cubicBezTo>
                  <a:pt x="2262" y="234"/>
                  <a:pt x="2266" y="213"/>
                  <a:pt x="2266" y="190"/>
                </a:cubicBezTo>
                <a:cubicBezTo>
                  <a:pt x="2266" y="167"/>
                  <a:pt x="2262" y="146"/>
                  <a:pt x="2253" y="129"/>
                </a:cubicBezTo>
                <a:cubicBezTo>
                  <a:pt x="2245" y="111"/>
                  <a:pt x="2233" y="98"/>
                  <a:pt x="2218" y="88"/>
                </a:cubicBezTo>
                <a:close/>
                <a:moveTo>
                  <a:pt x="2030" y="270"/>
                </a:moveTo>
                <a:cubicBezTo>
                  <a:pt x="2037" y="301"/>
                  <a:pt x="2037" y="301"/>
                  <a:pt x="2037" y="301"/>
                </a:cubicBezTo>
                <a:cubicBezTo>
                  <a:pt x="2035" y="302"/>
                  <a:pt x="2031" y="303"/>
                  <a:pt x="2028" y="304"/>
                </a:cubicBezTo>
                <a:cubicBezTo>
                  <a:pt x="2023" y="305"/>
                  <a:pt x="2018" y="306"/>
                  <a:pt x="2011" y="306"/>
                </a:cubicBezTo>
                <a:cubicBezTo>
                  <a:pt x="2002" y="306"/>
                  <a:pt x="1992" y="303"/>
                  <a:pt x="1984" y="299"/>
                </a:cubicBezTo>
                <a:cubicBezTo>
                  <a:pt x="1974" y="295"/>
                  <a:pt x="1966" y="288"/>
                  <a:pt x="1961" y="279"/>
                </a:cubicBezTo>
                <a:cubicBezTo>
                  <a:pt x="1954" y="271"/>
                  <a:pt x="1951" y="260"/>
                  <a:pt x="1951" y="247"/>
                </a:cubicBezTo>
                <a:cubicBezTo>
                  <a:pt x="1951" y="105"/>
                  <a:pt x="1951" y="105"/>
                  <a:pt x="1951" y="105"/>
                </a:cubicBezTo>
                <a:cubicBezTo>
                  <a:pt x="1918" y="105"/>
                  <a:pt x="1918" y="105"/>
                  <a:pt x="1918" y="105"/>
                </a:cubicBezTo>
                <a:cubicBezTo>
                  <a:pt x="1918" y="76"/>
                  <a:pt x="1918" y="76"/>
                  <a:pt x="1918" y="76"/>
                </a:cubicBezTo>
                <a:cubicBezTo>
                  <a:pt x="1951" y="76"/>
                  <a:pt x="1951" y="76"/>
                  <a:pt x="1951" y="76"/>
                </a:cubicBezTo>
                <a:cubicBezTo>
                  <a:pt x="1951" y="22"/>
                  <a:pt x="1951" y="22"/>
                  <a:pt x="1951" y="22"/>
                </a:cubicBezTo>
                <a:cubicBezTo>
                  <a:pt x="1986" y="22"/>
                  <a:pt x="1986" y="22"/>
                  <a:pt x="1986" y="22"/>
                </a:cubicBezTo>
                <a:cubicBezTo>
                  <a:pt x="1986" y="76"/>
                  <a:pt x="1986" y="76"/>
                  <a:pt x="1986" y="76"/>
                </a:cubicBezTo>
                <a:cubicBezTo>
                  <a:pt x="2033" y="76"/>
                  <a:pt x="2033" y="76"/>
                  <a:pt x="2033" y="76"/>
                </a:cubicBezTo>
                <a:cubicBezTo>
                  <a:pt x="2033" y="105"/>
                  <a:pt x="2033" y="105"/>
                  <a:pt x="2033" y="105"/>
                </a:cubicBezTo>
                <a:cubicBezTo>
                  <a:pt x="1986" y="105"/>
                  <a:pt x="1986" y="105"/>
                  <a:pt x="1986" y="105"/>
                </a:cubicBezTo>
                <a:cubicBezTo>
                  <a:pt x="1986" y="238"/>
                  <a:pt x="1986" y="238"/>
                  <a:pt x="1986" y="238"/>
                </a:cubicBezTo>
                <a:cubicBezTo>
                  <a:pt x="1986" y="247"/>
                  <a:pt x="1986" y="255"/>
                  <a:pt x="1989" y="260"/>
                </a:cubicBezTo>
                <a:cubicBezTo>
                  <a:pt x="1992" y="265"/>
                  <a:pt x="1996" y="268"/>
                  <a:pt x="2001" y="270"/>
                </a:cubicBezTo>
                <a:cubicBezTo>
                  <a:pt x="2006" y="271"/>
                  <a:pt x="2010" y="272"/>
                  <a:pt x="2015" y="272"/>
                </a:cubicBezTo>
                <a:cubicBezTo>
                  <a:pt x="2019" y="272"/>
                  <a:pt x="2022" y="272"/>
                  <a:pt x="2025" y="271"/>
                </a:cubicBezTo>
                <a:lnTo>
                  <a:pt x="2030" y="270"/>
                </a:lnTo>
                <a:close/>
                <a:moveTo>
                  <a:pt x="1771" y="201"/>
                </a:moveTo>
                <a:cubicBezTo>
                  <a:pt x="1781" y="211"/>
                  <a:pt x="1785" y="223"/>
                  <a:pt x="1785" y="240"/>
                </a:cubicBezTo>
                <a:cubicBezTo>
                  <a:pt x="1785" y="252"/>
                  <a:pt x="1782" y="264"/>
                  <a:pt x="1775" y="274"/>
                </a:cubicBezTo>
                <a:cubicBezTo>
                  <a:pt x="1767" y="284"/>
                  <a:pt x="1757" y="292"/>
                  <a:pt x="1744" y="298"/>
                </a:cubicBezTo>
                <a:cubicBezTo>
                  <a:pt x="1731" y="304"/>
                  <a:pt x="1716" y="307"/>
                  <a:pt x="1698" y="307"/>
                </a:cubicBezTo>
                <a:cubicBezTo>
                  <a:pt x="1676" y="307"/>
                  <a:pt x="1657" y="302"/>
                  <a:pt x="1642" y="292"/>
                </a:cubicBezTo>
                <a:cubicBezTo>
                  <a:pt x="1628" y="283"/>
                  <a:pt x="1618" y="268"/>
                  <a:pt x="1614" y="248"/>
                </a:cubicBezTo>
                <a:cubicBezTo>
                  <a:pt x="1647" y="240"/>
                  <a:pt x="1647" y="240"/>
                  <a:pt x="1647" y="240"/>
                </a:cubicBezTo>
                <a:cubicBezTo>
                  <a:pt x="1650" y="252"/>
                  <a:pt x="1655" y="261"/>
                  <a:pt x="1664" y="268"/>
                </a:cubicBezTo>
                <a:cubicBezTo>
                  <a:pt x="1673" y="274"/>
                  <a:pt x="1684" y="276"/>
                  <a:pt x="1698" y="276"/>
                </a:cubicBezTo>
                <a:cubicBezTo>
                  <a:pt x="1714" y="276"/>
                  <a:pt x="1727" y="273"/>
                  <a:pt x="1736" y="266"/>
                </a:cubicBezTo>
                <a:cubicBezTo>
                  <a:pt x="1745" y="259"/>
                  <a:pt x="1750" y="251"/>
                  <a:pt x="1750" y="242"/>
                </a:cubicBezTo>
                <a:cubicBezTo>
                  <a:pt x="1750" y="233"/>
                  <a:pt x="1747" y="227"/>
                  <a:pt x="1742" y="221"/>
                </a:cubicBezTo>
                <a:cubicBezTo>
                  <a:pt x="1737" y="216"/>
                  <a:pt x="1728" y="212"/>
                  <a:pt x="1718" y="210"/>
                </a:cubicBezTo>
                <a:cubicBezTo>
                  <a:pt x="1680" y="201"/>
                  <a:pt x="1680" y="201"/>
                  <a:pt x="1680" y="201"/>
                </a:cubicBezTo>
                <a:cubicBezTo>
                  <a:pt x="1660" y="196"/>
                  <a:pt x="1645" y="188"/>
                  <a:pt x="1635" y="177"/>
                </a:cubicBezTo>
                <a:cubicBezTo>
                  <a:pt x="1626" y="167"/>
                  <a:pt x="1621" y="154"/>
                  <a:pt x="1621" y="139"/>
                </a:cubicBezTo>
                <a:cubicBezTo>
                  <a:pt x="1621" y="126"/>
                  <a:pt x="1625" y="114"/>
                  <a:pt x="1631" y="104"/>
                </a:cubicBezTo>
                <a:cubicBezTo>
                  <a:pt x="1639" y="95"/>
                  <a:pt x="1649" y="87"/>
                  <a:pt x="1661" y="81"/>
                </a:cubicBezTo>
                <a:cubicBezTo>
                  <a:pt x="1674" y="76"/>
                  <a:pt x="1687" y="73"/>
                  <a:pt x="1702" y="73"/>
                </a:cubicBezTo>
                <a:cubicBezTo>
                  <a:pt x="1725" y="73"/>
                  <a:pt x="1742" y="78"/>
                  <a:pt x="1755" y="88"/>
                </a:cubicBezTo>
                <a:cubicBezTo>
                  <a:pt x="1767" y="98"/>
                  <a:pt x="1776" y="110"/>
                  <a:pt x="1782" y="127"/>
                </a:cubicBezTo>
                <a:cubicBezTo>
                  <a:pt x="1751" y="135"/>
                  <a:pt x="1751" y="135"/>
                  <a:pt x="1751" y="135"/>
                </a:cubicBezTo>
                <a:cubicBezTo>
                  <a:pt x="1749" y="130"/>
                  <a:pt x="1746" y="125"/>
                  <a:pt x="1742" y="120"/>
                </a:cubicBezTo>
                <a:cubicBezTo>
                  <a:pt x="1739" y="115"/>
                  <a:pt x="1734" y="111"/>
                  <a:pt x="1727" y="108"/>
                </a:cubicBezTo>
                <a:cubicBezTo>
                  <a:pt x="1720" y="104"/>
                  <a:pt x="1713" y="103"/>
                  <a:pt x="1702" y="103"/>
                </a:cubicBezTo>
                <a:cubicBezTo>
                  <a:pt x="1689" y="103"/>
                  <a:pt x="1677" y="106"/>
                  <a:pt x="1669" y="112"/>
                </a:cubicBezTo>
                <a:cubicBezTo>
                  <a:pt x="1659" y="119"/>
                  <a:pt x="1655" y="127"/>
                  <a:pt x="1655" y="136"/>
                </a:cubicBezTo>
                <a:cubicBezTo>
                  <a:pt x="1655" y="145"/>
                  <a:pt x="1658" y="152"/>
                  <a:pt x="1664" y="157"/>
                </a:cubicBezTo>
                <a:cubicBezTo>
                  <a:pt x="1671" y="162"/>
                  <a:pt x="1680" y="167"/>
                  <a:pt x="1694" y="170"/>
                </a:cubicBezTo>
                <a:cubicBezTo>
                  <a:pt x="1726" y="178"/>
                  <a:pt x="1726" y="178"/>
                  <a:pt x="1726" y="178"/>
                </a:cubicBezTo>
                <a:cubicBezTo>
                  <a:pt x="1746" y="183"/>
                  <a:pt x="1762" y="190"/>
                  <a:pt x="1771" y="201"/>
                </a:cubicBezTo>
                <a:close/>
                <a:moveTo>
                  <a:pt x="1581" y="270"/>
                </a:moveTo>
                <a:cubicBezTo>
                  <a:pt x="1588" y="301"/>
                  <a:pt x="1588" y="301"/>
                  <a:pt x="1588" y="301"/>
                </a:cubicBezTo>
                <a:cubicBezTo>
                  <a:pt x="1586" y="302"/>
                  <a:pt x="1583" y="303"/>
                  <a:pt x="1579" y="304"/>
                </a:cubicBezTo>
                <a:cubicBezTo>
                  <a:pt x="1574" y="305"/>
                  <a:pt x="1569" y="306"/>
                  <a:pt x="1563" y="306"/>
                </a:cubicBezTo>
                <a:cubicBezTo>
                  <a:pt x="1553" y="306"/>
                  <a:pt x="1543" y="303"/>
                  <a:pt x="1534" y="299"/>
                </a:cubicBezTo>
                <a:cubicBezTo>
                  <a:pt x="1525" y="295"/>
                  <a:pt x="1518" y="288"/>
                  <a:pt x="1511" y="279"/>
                </a:cubicBezTo>
                <a:cubicBezTo>
                  <a:pt x="1505" y="271"/>
                  <a:pt x="1502" y="260"/>
                  <a:pt x="1502" y="247"/>
                </a:cubicBezTo>
                <a:cubicBezTo>
                  <a:pt x="1502" y="105"/>
                  <a:pt x="1502" y="105"/>
                  <a:pt x="1502" y="105"/>
                </a:cubicBezTo>
                <a:cubicBezTo>
                  <a:pt x="1469" y="105"/>
                  <a:pt x="1469" y="105"/>
                  <a:pt x="1469" y="105"/>
                </a:cubicBezTo>
                <a:cubicBezTo>
                  <a:pt x="1469" y="76"/>
                  <a:pt x="1469" y="76"/>
                  <a:pt x="1469" y="76"/>
                </a:cubicBezTo>
                <a:cubicBezTo>
                  <a:pt x="1502" y="76"/>
                  <a:pt x="1502" y="76"/>
                  <a:pt x="1502" y="76"/>
                </a:cubicBezTo>
                <a:cubicBezTo>
                  <a:pt x="1502" y="22"/>
                  <a:pt x="1502" y="22"/>
                  <a:pt x="1502" y="22"/>
                </a:cubicBezTo>
                <a:cubicBezTo>
                  <a:pt x="1537" y="22"/>
                  <a:pt x="1537" y="22"/>
                  <a:pt x="1537" y="22"/>
                </a:cubicBezTo>
                <a:cubicBezTo>
                  <a:pt x="1537" y="76"/>
                  <a:pt x="1537" y="76"/>
                  <a:pt x="1537" y="76"/>
                </a:cubicBezTo>
                <a:cubicBezTo>
                  <a:pt x="1584" y="76"/>
                  <a:pt x="1584" y="76"/>
                  <a:pt x="1584" y="76"/>
                </a:cubicBezTo>
                <a:cubicBezTo>
                  <a:pt x="1584" y="105"/>
                  <a:pt x="1584" y="105"/>
                  <a:pt x="1584" y="105"/>
                </a:cubicBezTo>
                <a:cubicBezTo>
                  <a:pt x="1537" y="105"/>
                  <a:pt x="1537" y="105"/>
                  <a:pt x="1537" y="105"/>
                </a:cubicBezTo>
                <a:cubicBezTo>
                  <a:pt x="1537" y="238"/>
                  <a:pt x="1537" y="238"/>
                  <a:pt x="1537" y="238"/>
                </a:cubicBezTo>
                <a:cubicBezTo>
                  <a:pt x="1537" y="247"/>
                  <a:pt x="1538" y="255"/>
                  <a:pt x="1541" y="260"/>
                </a:cubicBezTo>
                <a:cubicBezTo>
                  <a:pt x="1543" y="265"/>
                  <a:pt x="1547" y="268"/>
                  <a:pt x="1552" y="270"/>
                </a:cubicBezTo>
                <a:cubicBezTo>
                  <a:pt x="1556" y="271"/>
                  <a:pt x="1561" y="272"/>
                  <a:pt x="1566" y="272"/>
                </a:cubicBezTo>
                <a:cubicBezTo>
                  <a:pt x="1570" y="272"/>
                  <a:pt x="1573" y="272"/>
                  <a:pt x="1575" y="271"/>
                </a:cubicBezTo>
                <a:lnTo>
                  <a:pt x="1581" y="270"/>
                </a:lnTo>
                <a:close/>
                <a:moveTo>
                  <a:pt x="1424" y="110"/>
                </a:moveTo>
                <a:cubicBezTo>
                  <a:pt x="1430" y="123"/>
                  <a:pt x="1432" y="140"/>
                  <a:pt x="1432" y="159"/>
                </a:cubicBezTo>
                <a:cubicBezTo>
                  <a:pt x="1432" y="303"/>
                  <a:pt x="1432" y="303"/>
                  <a:pt x="1432" y="303"/>
                </a:cubicBezTo>
                <a:cubicBezTo>
                  <a:pt x="1399" y="303"/>
                  <a:pt x="1399" y="303"/>
                  <a:pt x="1399" y="303"/>
                </a:cubicBezTo>
                <a:cubicBezTo>
                  <a:pt x="1399" y="160"/>
                  <a:pt x="1399" y="160"/>
                  <a:pt x="1399" y="160"/>
                </a:cubicBezTo>
                <a:cubicBezTo>
                  <a:pt x="1399" y="143"/>
                  <a:pt x="1394" y="129"/>
                  <a:pt x="1385" y="119"/>
                </a:cubicBezTo>
                <a:cubicBezTo>
                  <a:pt x="1376" y="109"/>
                  <a:pt x="1364" y="104"/>
                  <a:pt x="1347" y="104"/>
                </a:cubicBezTo>
                <a:cubicBezTo>
                  <a:pt x="1337" y="104"/>
                  <a:pt x="1327" y="106"/>
                  <a:pt x="1319" y="111"/>
                </a:cubicBezTo>
                <a:cubicBezTo>
                  <a:pt x="1310" y="116"/>
                  <a:pt x="1303" y="123"/>
                  <a:pt x="1298" y="132"/>
                </a:cubicBezTo>
                <a:cubicBezTo>
                  <a:pt x="1293" y="142"/>
                  <a:pt x="1291" y="153"/>
                  <a:pt x="1291" y="167"/>
                </a:cubicBezTo>
                <a:cubicBezTo>
                  <a:pt x="1291" y="303"/>
                  <a:pt x="1291" y="303"/>
                  <a:pt x="1291" y="303"/>
                </a:cubicBezTo>
                <a:cubicBezTo>
                  <a:pt x="1256" y="303"/>
                  <a:pt x="1256" y="303"/>
                  <a:pt x="1256" y="303"/>
                </a:cubicBezTo>
                <a:cubicBezTo>
                  <a:pt x="1256" y="76"/>
                  <a:pt x="1256" y="76"/>
                  <a:pt x="1256" y="76"/>
                </a:cubicBezTo>
                <a:cubicBezTo>
                  <a:pt x="1290" y="76"/>
                  <a:pt x="1290" y="76"/>
                  <a:pt x="1290" y="76"/>
                </a:cubicBezTo>
                <a:cubicBezTo>
                  <a:pt x="1290" y="111"/>
                  <a:pt x="1290" y="111"/>
                  <a:pt x="1290" y="111"/>
                </a:cubicBezTo>
                <a:cubicBezTo>
                  <a:pt x="1293" y="111"/>
                  <a:pt x="1293" y="111"/>
                  <a:pt x="1293" y="111"/>
                </a:cubicBezTo>
                <a:cubicBezTo>
                  <a:pt x="1297" y="99"/>
                  <a:pt x="1305" y="90"/>
                  <a:pt x="1317" y="84"/>
                </a:cubicBezTo>
                <a:cubicBezTo>
                  <a:pt x="1327" y="76"/>
                  <a:pt x="1341" y="73"/>
                  <a:pt x="1358" y="73"/>
                </a:cubicBezTo>
                <a:cubicBezTo>
                  <a:pt x="1372" y="73"/>
                  <a:pt x="1386" y="76"/>
                  <a:pt x="1397" y="82"/>
                </a:cubicBezTo>
                <a:cubicBezTo>
                  <a:pt x="1408" y="88"/>
                  <a:pt x="1417" y="98"/>
                  <a:pt x="1424" y="110"/>
                </a:cubicBezTo>
                <a:close/>
                <a:moveTo>
                  <a:pt x="1052" y="170"/>
                </a:moveTo>
                <a:cubicBezTo>
                  <a:pt x="1052" y="160"/>
                  <a:pt x="1054" y="150"/>
                  <a:pt x="1058" y="141"/>
                </a:cubicBezTo>
                <a:cubicBezTo>
                  <a:pt x="1064" y="130"/>
                  <a:pt x="1072" y="121"/>
                  <a:pt x="1081" y="114"/>
                </a:cubicBezTo>
                <a:cubicBezTo>
                  <a:pt x="1092" y="107"/>
                  <a:pt x="1103" y="104"/>
                  <a:pt x="1117" y="104"/>
                </a:cubicBezTo>
                <a:cubicBezTo>
                  <a:pt x="1129" y="104"/>
                  <a:pt x="1140" y="107"/>
                  <a:pt x="1149" y="113"/>
                </a:cubicBezTo>
                <a:cubicBezTo>
                  <a:pt x="1158" y="119"/>
                  <a:pt x="1165" y="127"/>
                  <a:pt x="1170" y="136"/>
                </a:cubicBezTo>
                <a:cubicBezTo>
                  <a:pt x="1175" y="147"/>
                  <a:pt x="1178" y="158"/>
                  <a:pt x="1178" y="170"/>
                </a:cubicBezTo>
                <a:lnTo>
                  <a:pt x="1052" y="170"/>
                </a:lnTo>
                <a:close/>
                <a:moveTo>
                  <a:pt x="1182" y="98"/>
                </a:moveTo>
                <a:cubicBezTo>
                  <a:pt x="1173" y="88"/>
                  <a:pt x="1163" y="83"/>
                  <a:pt x="1151" y="79"/>
                </a:cubicBezTo>
                <a:cubicBezTo>
                  <a:pt x="1140" y="75"/>
                  <a:pt x="1128" y="73"/>
                  <a:pt x="1117" y="73"/>
                </a:cubicBezTo>
                <a:cubicBezTo>
                  <a:pt x="1097" y="73"/>
                  <a:pt x="1079" y="78"/>
                  <a:pt x="1064" y="88"/>
                </a:cubicBezTo>
                <a:cubicBezTo>
                  <a:pt x="1049" y="98"/>
                  <a:pt x="1037" y="112"/>
                  <a:pt x="1029" y="129"/>
                </a:cubicBezTo>
                <a:cubicBezTo>
                  <a:pt x="1021" y="147"/>
                  <a:pt x="1016" y="168"/>
                  <a:pt x="1016" y="191"/>
                </a:cubicBezTo>
                <a:cubicBezTo>
                  <a:pt x="1016" y="214"/>
                  <a:pt x="1021" y="235"/>
                  <a:pt x="1029" y="252"/>
                </a:cubicBezTo>
                <a:cubicBezTo>
                  <a:pt x="1037" y="270"/>
                  <a:pt x="1050" y="284"/>
                  <a:pt x="1065" y="292"/>
                </a:cubicBezTo>
                <a:cubicBezTo>
                  <a:pt x="1080" y="302"/>
                  <a:pt x="1098" y="307"/>
                  <a:pt x="1120" y="307"/>
                </a:cubicBezTo>
                <a:cubicBezTo>
                  <a:pt x="1135" y="307"/>
                  <a:pt x="1149" y="305"/>
                  <a:pt x="1161" y="300"/>
                </a:cubicBezTo>
                <a:cubicBezTo>
                  <a:pt x="1173" y="295"/>
                  <a:pt x="1184" y="288"/>
                  <a:pt x="1191" y="279"/>
                </a:cubicBezTo>
                <a:cubicBezTo>
                  <a:pt x="1200" y="272"/>
                  <a:pt x="1206" y="261"/>
                  <a:pt x="1208" y="250"/>
                </a:cubicBezTo>
                <a:cubicBezTo>
                  <a:pt x="1176" y="241"/>
                  <a:pt x="1176" y="241"/>
                  <a:pt x="1176" y="241"/>
                </a:cubicBezTo>
                <a:cubicBezTo>
                  <a:pt x="1173" y="248"/>
                  <a:pt x="1169" y="255"/>
                  <a:pt x="1163" y="260"/>
                </a:cubicBezTo>
                <a:cubicBezTo>
                  <a:pt x="1158" y="266"/>
                  <a:pt x="1152" y="270"/>
                  <a:pt x="1144" y="272"/>
                </a:cubicBezTo>
                <a:cubicBezTo>
                  <a:pt x="1138" y="274"/>
                  <a:pt x="1129" y="275"/>
                  <a:pt x="1120" y="275"/>
                </a:cubicBezTo>
                <a:cubicBezTo>
                  <a:pt x="1106" y="275"/>
                  <a:pt x="1095" y="273"/>
                  <a:pt x="1084" y="267"/>
                </a:cubicBezTo>
                <a:cubicBezTo>
                  <a:pt x="1074" y="260"/>
                  <a:pt x="1065" y="251"/>
                  <a:pt x="1059" y="240"/>
                </a:cubicBezTo>
                <a:cubicBezTo>
                  <a:pt x="1054" y="229"/>
                  <a:pt x="1052" y="216"/>
                  <a:pt x="1051" y="201"/>
                </a:cubicBezTo>
                <a:cubicBezTo>
                  <a:pt x="1212" y="201"/>
                  <a:pt x="1212" y="201"/>
                  <a:pt x="1212" y="201"/>
                </a:cubicBezTo>
                <a:cubicBezTo>
                  <a:pt x="1212" y="186"/>
                  <a:pt x="1212" y="186"/>
                  <a:pt x="1212" y="186"/>
                </a:cubicBezTo>
                <a:cubicBezTo>
                  <a:pt x="1212" y="165"/>
                  <a:pt x="1209" y="147"/>
                  <a:pt x="1204" y="132"/>
                </a:cubicBezTo>
                <a:cubicBezTo>
                  <a:pt x="1199" y="118"/>
                  <a:pt x="1191" y="107"/>
                  <a:pt x="1182" y="98"/>
                </a:cubicBezTo>
                <a:close/>
                <a:moveTo>
                  <a:pt x="953" y="92"/>
                </a:moveTo>
                <a:cubicBezTo>
                  <a:pt x="966" y="104"/>
                  <a:pt x="972" y="124"/>
                  <a:pt x="972" y="151"/>
                </a:cubicBezTo>
                <a:cubicBezTo>
                  <a:pt x="972" y="303"/>
                  <a:pt x="972" y="303"/>
                  <a:pt x="972" y="303"/>
                </a:cubicBezTo>
                <a:cubicBezTo>
                  <a:pt x="938" y="303"/>
                  <a:pt x="938" y="303"/>
                  <a:pt x="938" y="303"/>
                </a:cubicBezTo>
                <a:cubicBezTo>
                  <a:pt x="938" y="151"/>
                  <a:pt x="938" y="151"/>
                  <a:pt x="938" y="151"/>
                </a:cubicBezTo>
                <a:cubicBezTo>
                  <a:pt x="938" y="134"/>
                  <a:pt x="934" y="122"/>
                  <a:pt x="924" y="115"/>
                </a:cubicBezTo>
                <a:cubicBezTo>
                  <a:pt x="916" y="108"/>
                  <a:pt x="905" y="104"/>
                  <a:pt x="893" y="104"/>
                </a:cubicBezTo>
                <a:cubicBezTo>
                  <a:pt x="877" y="104"/>
                  <a:pt x="865" y="109"/>
                  <a:pt x="856" y="119"/>
                </a:cubicBezTo>
                <a:cubicBezTo>
                  <a:pt x="848" y="129"/>
                  <a:pt x="844" y="140"/>
                  <a:pt x="844" y="155"/>
                </a:cubicBezTo>
                <a:cubicBezTo>
                  <a:pt x="844" y="303"/>
                  <a:pt x="844" y="303"/>
                  <a:pt x="844" y="303"/>
                </a:cubicBezTo>
                <a:cubicBezTo>
                  <a:pt x="808" y="303"/>
                  <a:pt x="808" y="303"/>
                  <a:pt x="808" y="303"/>
                </a:cubicBezTo>
                <a:cubicBezTo>
                  <a:pt x="808" y="147"/>
                  <a:pt x="808" y="147"/>
                  <a:pt x="808" y="147"/>
                </a:cubicBezTo>
                <a:cubicBezTo>
                  <a:pt x="808" y="134"/>
                  <a:pt x="805" y="124"/>
                  <a:pt x="796" y="116"/>
                </a:cubicBezTo>
                <a:cubicBezTo>
                  <a:pt x="788" y="108"/>
                  <a:pt x="778" y="104"/>
                  <a:pt x="764" y="104"/>
                </a:cubicBezTo>
                <a:cubicBezTo>
                  <a:pt x="756" y="104"/>
                  <a:pt x="747" y="106"/>
                  <a:pt x="740" y="111"/>
                </a:cubicBezTo>
                <a:cubicBezTo>
                  <a:pt x="732" y="116"/>
                  <a:pt x="726" y="123"/>
                  <a:pt x="721" y="131"/>
                </a:cubicBezTo>
                <a:cubicBezTo>
                  <a:pt x="717" y="140"/>
                  <a:pt x="714" y="150"/>
                  <a:pt x="714" y="160"/>
                </a:cubicBezTo>
                <a:cubicBezTo>
                  <a:pt x="714" y="303"/>
                  <a:pt x="714" y="303"/>
                  <a:pt x="714" y="303"/>
                </a:cubicBezTo>
                <a:cubicBezTo>
                  <a:pt x="680" y="303"/>
                  <a:pt x="680" y="303"/>
                  <a:pt x="680" y="303"/>
                </a:cubicBezTo>
                <a:cubicBezTo>
                  <a:pt x="680" y="76"/>
                  <a:pt x="680" y="76"/>
                  <a:pt x="680" y="76"/>
                </a:cubicBezTo>
                <a:cubicBezTo>
                  <a:pt x="713" y="76"/>
                  <a:pt x="713" y="76"/>
                  <a:pt x="713" y="76"/>
                </a:cubicBezTo>
                <a:cubicBezTo>
                  <a:pt x="713" y="111"/>
                  <a:pt x="713" y="111"/>
                  <a:pt x="713" y="111"/>
                </a:cubicBezTo>
                <a:cubicBezTo>
                  <a:pt x="716" y="111"/>
                  <a:pt x="716" y="111"/>
                  <a:pt x="716" y="111"/>
                </a:cubicBezTo>
                <a:cubicBezTo>
                  <a:pt x="720" y="99"/>
                  <a:pt x="728" y="89"/>
                  <a:pt x="739" y="83"/>
                </a:cubicBezTo>
                <a:cubicBezTo>
                  <a:pt x="749" y="76"/>
                  <a:pt x="762" y="73"/>
                  <a:pt x="776" y="73"/>
                </a:cubicBezTo>
                <a:cubicBezTo>
                  <a:pt x="790" y="73"/>
                  <a:pt x="803" y="76"/>
                  <a:pt x="812" y="83"/>
                </a:cubicBezTo>
                <a:cubicBezTo>
                  <a:pt x="822" y="89"/>
                  <a:pt x="830" y="99"/>
                  <a:pt x="835" y="111"/>
                </a:cubicBezTo>
                <a:cubicBezTo>
                  <a:pt x="838" y="111"/>
                  <a:pt x="838" y="111"/>
                  <a:pt x="838" y="111"/>
                </a:cubicBezTo>
                <a:cubicBezTo>
                  <a:pt x="844" y="99"/>
                  <a:pt x="852" y="90"/>
                  <a:pt x="863" y="83"/>
                </a:cubicBezTo>
                <a:cubicBezTo>
                  <a:pt x="875" y="76"/>
                  <a:pt x="889" y="73"/>
                  <a:pt x="904" y="73"/>
                </a:cubicBezTo>
                <a:cubicBezTo>
                  <a:pt x="924" y="73"/>
                  <a:pt x="941" y="79"/>
                  <a:pt x="953" y="92"/>
                </a:cubicBezTo>
                <a:close/>
                <a:moveTo>
                  <a:pt x="606" y="76"/>
                </a:moveTo>
                <a:cubicBezTo>
                  <a:pt x="643" y="76"/>
                  <a:pt x="643" y="76"/>
                  <a:pt x="643" y="76"/>
                </a:cubicBezTo>
                <a:cubicBezTo>
                  <a:pt x="548" y="336"/>
                  <a:pt x="548" y="336"/>
                  <a:pt x="548" y="336"/>
                </a:cubicBezTo>
                <a:cubicBezTo>
                  <a:pt x="544" y="347"/>
                  <a:pt x="539" y="356"/>
                  <a:pt x="533" y="364"/>
                </a:cubicBezTo>
                <a:cubicBezTo>
                  <a:pt x="526" y="372"/>
                  <a:pt x="519" y="378"/>
                  <a:pt x="511" y="382"/>
                </a:cubicBezTo>
                <a:cubicBezTo>
                  <a:pt x="502" y="386"/>
                  <a:pt x="493" y="387"/>
                  <a:pt x="483" y="387"/>
                </a:cubicBezTo>
                <a:cubicBezTo>
                  <a:pt x="477" y="387"/>
                  <a:pt x="472" y="387"/>
                  <a:pt x="467" y="386"/>
                </a:cubicBezTo>
                <a:cubicBezTo>
                  <a:pt x="463" y="385"/>
                  <a:pt x="459" y="385"/>
                  <a:pt x="458" y="384"/>
                </a:cubicBezTo>
                <a:cubicBezTo>
                  <a:pt x="467" y="353"/>
                  <a:pt x="467" y="353"/>
                  <a:pt x="467" y="353"/>
                </a:cubicBezTo>
                <a:cubicBezTo>
                  <a:pt x="474" y="355"/>
                  <a:pt x="482" y="356"/>
                  <a:pt x="489" y="356"/>
                </a:cubicBezTo>
                <a:cubicBezTo>
                  <a:pt x="495" y="355"/>
                  <a:pt x="500" y="352"/>
                  <a:pt x="506" y="346"/>
                </a:cubicBezTo>
                <a:cubicBezTo>
                  <a:pt x="511" y="341"/>
                  <a:pt x="516" y="333"/>
                  <a:pt x="519" y="321"/>
                </a:cubicBezTo>
                <a:cubicBezTo>
                  <a:pt x="526" y="304"/>
                  <a:pt x="526" y="304"/>
                  <a:pt x="526" y="304"/>
                </a:cubicBezTo>
                <a:cubicBezTo>
                  <a:pt x="443" y="76"/>
                  <a:pt x="443" y="76"/>
                  <a:pt x="443" y="76"/>
                </a:cubicBezTo>
                <a:cubicBezTo>
                  <a:pt x="480" y="76"/>
                  <a:pt x="480" y="76"/>
                  <a:pt x="480" y="76"/>
                </a:cubicBezTo>
                <a:cubicBezTo>
                  <a:pt x="541" y="256"/>
                  <a:pt x="541" y="256"/>
                  <a:pt x="541" y="256"/>
                </a:cubicBezTo>
                <a:cubicBezTo>
                  <a:pt x="544" y="256"/>
                  <a:pt x="544" y="256"/>
                  <a:pt x="544" y="256"/>
                </a:cubicBezTo>
                <a:lnTo>
                  <a:pt x="606" y="76"/>
                </a:lnTo>
                <a:close/>
                <a:moveTo>
                  <a:pt x="380" y="220"/>
                </a:moveTo>
                <a:cubicBezTo>
                  <a:pt x="380" y="230"/>
                  <a:pt x="378" y="239"/>
                  <a:pt x="373" y="247"/>
                </a:cubicBezTo>
                <a:cubicBezTo>
                  <a:pt x="368" y="256"/>
                  <a:pt x="361" y="263"/>
                  <a:pt x="351" y="269"/>
                </a:cubicBezTo>
                <a:cubicBezTo>
                  <a:pt x="342" y="274"/>
                  <a:pt x="331" y="276"/>
                  <a:pt x="318" y="276"/>
                </a:cubicBezTo>
                <a:cubicBezTo>
                  <a:pt x="303" y="276"/>
                  <a:pt x="293" y="274"/>
                  <a:pt x="283" y="267"/>
                </a:cubicBezTo>
                <a:cubicBezTo>
                  <a:pt x="275" y="261"/>
                  <a:pt x="271" y="252"/>
                  <a:pt x="271" y="240"/>
                </a:cubicBezTo>
                <a:cubicBezTo>
                  <a:pt x="271" y="231"/>
                  <a:pt x="273" y="224"/>
                  <a:pt x="277" y="219"/>
                </a:cubicBezTo>
                <a:cubicBezTo>
                  <a:pt x="282" y="213"/>
                  <a:pt x="288" y="210"/>
                  <a:pt x="296" y="207"/>
                </a:cubicBezTo>
                <a:cubicBezTo>
                  <a:pt x="303" y="204"/>
                  <a:pt x="312" y="202"/>
                  <a:pt x="320" y="201"/>
                </a:cubicBezTo>
                <a:cubicBezTo>
                  <a:pt x="324" y="201"/>
                  <a:pt x="329" y="201"/>
                  <a:pt x="335" y="200"/>
                </a:cubicBezTo>
                <a:cubicBezTo>
                  <a:pt x="341" y="199"/>
                  <a:pt x="347" y="198"/>
                  <a:pt x="354" y="197"/>
                </a:cubicBezTo>
                <a:cubicBezTo>
                  <a:pt x="360" y="196"/>
                  <a:pt x="365" y="195"/>
                  <a:pt x="370" y="194"/>
                </a:cubicBezTo>
                <a:cubicBezTo>
                  <a:pt x="375" y="192"/>
                  <a:pt x="379" y="190"/>
                  <a:pt x="380" y="189"/>
                </a:cubicBezTo>
                <a:lnTo>
                  <a:pt x="380" y="220"/>
                </a:lnTo>
                <a:close/>
                <a:moveTo>
                  <a:pt x="384" y="86"/>
                </a:moveTo>
                <a:cubicBezTo>
                  <a:pt x="375" y="81"/>
                  <a:pt x="365" y="77"/>
                  <a:pt x="357" y="75"/>
                </a:cubicBezTo>
                <a:cubicBezTo>
                  <a:pt x="347" y="74"/>
                  <a:pt x="339" y="73"/>
                  <a:pt x="332" y="73"/>
                </a:cubicBezTo>
                <a:cubicBezTo>
                  <a:pt x="320" y="73"/>
                  <a:pt x="309" y="74"/>
                  <a:pt x="297" y="78"/>
                </a:cubicBezTo>
                <a:cubicBezTo>
                  <a:pt x="286" y="81"/>
                  <a:pt x="275" y="86"/>
                  <a:pt x="266" y="94"/>
                </a:cubicBezTo>
                <a:cubicBezTo>
                  <a:pt x="256" y="101"/>
                  <a:pt x="248" y="112"/>
                  <a:pt x="242" y="126"/>
                </a:cubicBezTo>
                <a:cubicBezTo>
                  <a:pt x="275" y="137"/>
                  <a:pt x="275" y="137"/>
                  <a:pt x="275" y="137"/>
                </a:cubicBezTo>
                <a:cubicBezTo>
                  <a:pt x="278" y="129"/>
                  <a:pt x="285" y="122"/>
                  <a:pt x="295" y="115"/>
                </a:cubicBezTo>
                <a:cubicBezTo>
                  <a:pt x="304" y="107"/>
                  <a:pt x="317" y="103"/>
                  <a:pt x="333" y="103"/>
                </a:cubicBezTo>
                <a:cubicBezTo>
                  <a:pt x="348" y="103"/>
                  <a:pt x="361" y="107"/>
                  <a:pt x="368" y="116"/>
                </a:cubicBezTo>
                <a:cubicBezTo>
                  <a:pt x="376" y="124"/>
                  <a:pt x="380" y="135"/>
                  <a:pt x="380" y="150"/>
                </a:cubicBezTo>
                <a:cubicBezTo>
                  <a:pt x="380" y="151"/>
                  <a:pt x="380" y="151"/>
                  <a:pt x="380" y="151"/>
                </a:cubicBezTo>
                <a:cubicBezTo>
                  <a:pt x="380" y="157"/>
                  <a:pt x="378" y="160"/>
                  <a:pt x="374" y="163"/>
                </a:cubicBezTo>
                <a:cubicBezTo>
                  <a:pt x="370" y="165"/>
                  <a:pt x="363" y="167"/>
                  <a:pt x="356" y="168"/>
                </a:cubicBezTo>
                <a:cubicBezTo>
                  <a:pt x="347" y="169"/>
                  <a:pt x="336" y="170"/>
                  <a:pt x="322" y="171"/>
                </a:cubicBezTo>
                <a:cubicBezTo>
                  <a:pt x="312" y="172"/>
                  <a:pt x="302" y="174"/>
                  <a:pt x="292" y="177"/>
                </a:cubicBezTo>
                <a:cubicBezTo>
                  <a:pt x="281" y="179"/>
                  <a:pt x="272" y="183"/>
                  <a:pt x="264" y="187"/>
                </a:cubicBezTo>
                <a:cubicBezTo>
                  <a:pt x="255" y="192"/>
                  <a:pt x="249" y="199"/>
                  <a:pt x="244" y="206"/>
                </a:cubicBezTo>
                <a:cubicBezTo>
                  <a:pt x="238" y="214"/>
                  <a:pt x="236" y="225"/>
                  <a:pt x="236" y="238"/>
                </a:cubicBezTo>
                <a:cubicBezTo>
                  <a:pt x="236" y="253"/>
                  <a:pt x="239" y="266"/>
                  <a:pt x="246" y="275"/>
                </a:cubicBezTo>
                <a:cubicBezTo>
                  <a:pt x="252" y="286"/>
                  <a:pt x="262" y="294"/>
                  <a:pt x="274" y="300"/>
                </a:cubicBezTo>
                <a:cubicBezTo>
                  <a:pt x="285" y="305"/>
                  <a:pt x="297" y="308"/>
                  <a:pt x="312" y="308"/>
                </a:cubicBezTo>
                <a:cubicBezTo>
                  <a:pt x="325" y="308"/>
                  <a:pt x="336" y="306"/>
                  <a:pt x="345" y="302"/>
                </a:cubicBezTo>
                <a:cubicBezTo>
                  <a:pt x="354" y="298"/>
                  <a:pt x="361" y="293"/>
                  <a:pt x="366" y="287"/>
                </a:cubicBezTo>
                <a:cubicBezTo>
                  <a:pt x="372" y="283"/>
                  <a:pt x="376" y="276"/>
                  <a:pt x="378" y="272"/>
                </a:cubicBezTo>
                <a:cubicBezTo>
                  <a:pt x="380" y="272"/>
                  <a:pt x="380" y="272"/>
                  <a:pt x="380" y="272"/>
                </a:cubicBezTo>
                <a:cubicBezTo>
                  <a:pt x="380" y="303"/>
                  <a:pt x="380" y="303"/>
                  <a:pt x="380" y="303"/>
                </a:cubicBezTo>
                <a:cubicBezTo>
                  <a:pt x="414" y="303"/>
                  <a:pt x="414" y="303"/>
                  <a:pt x="414" y="303"/>
                </a:cubicBezTo>
                <a:cubicBezTo>
                  <a:pt x="414" y="153"/>
                  <a:pt x="414" y="153"/>
                  <a:pt x="414" y="153"/>
                </a:cubicBezTo>
                <a:cubicBezTo>
                  <a:pt x="414" y="135"/>
                  <a:pt x="411" y="121"/>
                  <a:pt x="406" y="110"/>
                </a:cubicBezTo>
                <a:cubicBezTo>
                  <a:pt x="400" y="99"/>
                  <a:pt x="392" y="92"/>
                  <a:pt x="384" y="86"/>
                </a:cubicBezTo>
                <a:close/>
                <a:moveTo>
                  <a:pt x="159" y="129"/>
                </a:moveTo>
                <a:cubicBezTo>
                  <a:pt x="155" y="139"/>
                  <a:pt x="147" y="145"/>
                  <a:pt x="138" y="151"/>
                </a:cubicBezTo>
                <a:cubicBezTo>
                  <a:pt x="128" y="157"/>
                  <a:pt x="116" y="160"/>
                  <a:pt x="99" y="160"/>
                </a:cubicBezTo>
                <a:cubicBezTo>
                  <a:pt x="35" y="160"/>
                  <a:pt x="35" y="160"/>
                  <a:pt x="35" y="160"/>
                </a:cubicBezTo>
                <a:cubicBezTo>
                  <a:pt x="35" y="33"/>
                  <a:pt x="35" y="33"/>
                  <a:pt x="35" y="33"/>
                </a:cubicBezTo>
                <a:cubicBezTo>
                  <a:pt x="98" y="33"/>
                  <a:pt x="98" y="33"/>
                  <a:pt x="98" y="33"/>
                </a:cubicBezTo>
                <a:cubicBezTo>
                  <a:pt x="115" y="33"/>
                  <a:pt x="128" y="35"/>
                  <a:pt x="138" y="41"/>
                </a:cubicBezTo>
                <a:cubicBezTo>
                  <a:pt x="147" y="47"/>
                  <a:pt x="155" y="54"/>
                  <a:pt x="159" y="63"/>
                </a:cubicBezTo>
                <a:cubicBezTo>
                  <a:pt x="163" y="73"/>
                  <a:pt x="165" y="84"/>
                  <a:pt x="165" y="96"/>
                </a:cubicBezTo>
                <a:cubicBezTo>
                  <a:pt x="165" y="108"/>
                  <a:pt x="163" y="119"/>
                  <a:pt x="159" y="129"/>
                </a:cubicBezTo>
                <a:close/>
                <a:moveTo>
                  <a:pt x="157" y="13"/>
                </a:moveTo>
                <a:cubicBezTo>
                  <a:pt x="142" y="5"/>
                  <a:pt x="123" y="0"/>
                  <a:pt x="10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03"/>
                  <a:pt x="0" y="303"/>
                  <a:pt x="0" y="303"/>
                </a:cubicBezTo>
                <a:cubicBezTo>
                  <a:pt x="35" y="303"/>
                  <a:pt x="35" y="303"/>
                  <a:pt x="35" y="303"/>
                </a:cubicBezTo>
                <a:cubicBezTo>
                  <a:pt x="35" y="192"/>
                  <a:pt x="35" y="192"/>
                  <a:pt x="35" y="192"/>
                </a:cubicBezTo>
                <a:cubicBezTo>
                  <a:pt x="100" y="192"/>
                  <a:pt x="100" y="192"/>
                  <a:pt x="100" y="192"/>
                </a:cubicBezTo>
                <a:cubicBezTo>
                  <a:pt x="123" y="192"/>
                  <a:pt x="142" y="188"/>
                  <a:pt x="158" y="179"/>
                </a:cubicBezTo>
                <a:cubicBezTo>
                  <a:pt x="172" y="170"/>
                  <a:pt x="183" y="159"/>
                  <a:pt x="190" y="144"/>
                </a:cubicBezTo>
                <a:cubicBezTo>
                  <a:pt x="197" y="129"/>
                  <a:pt x="201" y="114"/>
                  <a:pt x="201" y="96"/>
                </a:cubicBezTo>
                <a:cubicBezTo>
                  <a:pt x="201" y="78"/>
                  <a:pt x="197" y="62"/>
                  <a:pt x="190" y="48"/>
                </a:cubicBezTo>
                <a:cubicBezTo>
                  <a:pt x="183" y="33"/>
                  <a:pt x="172" y="22"/>
                  <a:pt x="157" y="1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8134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17" userDrawn="1">
          <p15:clr>
            <a:srgbClr val="46BEAA"/>
          </p15:clr>
        </p15:guide>
        <p15:guide id="2" orient="horz" pos="2122" userDrawn="1">
          <p15:clr>
            <a:srgbClr val="46BEAA"/>
          </p15:clr>
        </p15:guide>
        <p15:guide id="3" pos="2267" userDrawn="1">
          <p15:clr>
            <a:srgbClr val="46BEAA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Title slide (Yellow-Orange) with picture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1">
            <a:extLst>
              <a:ext uri="{FF2B5EF4-FFF2-40B4-BE49-F238E27FC236}">
                <a16:creationId xmlns:a16="http://schemas.microsoft.com/office/drawing/2014/main" id="{2C24D884-9B96-1FA9-4C93-66CC61239939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3368279" y="0"/>
            <a:ext cx="5600700" cy="5143500"/>
          </a:xfrm>
          <a:custGeom>
            <a:avLst/>
            <a:gdLst>
              <a:gd name="T0" fmla="*/ 22614 w 23542"/>
              <a:gd name="T1" fmla="*/ 6226 h 21621"/>
              <a:gd name="T2" fmla="*/ 20094 w 23542"/>
              <a:gd name="T3" fmla="*/ 2487 h 21621"/>
              <a:gd name="T4" fmla="*/ 16431 w 23542"/>
              <a:gd name="T5" fmla="*/ 0 h 21621"/>
              <a:gd name="T6" fmla="*/ 7111 w 23542"/>
              <a:gd name="T7" fmla="*/ 0 h 21621"/>
              <a:gd name="T8" fmla="*/ 3448 w 23542"/>
              <a:gd name="T9" fmla="*/ 2487 h 21621"/>
              <a:gd name="T10" fmla="*/ 928 w 23542"/>
              <a:gd name="T11" fmla="*/ 6226 h 21621"/>
              <a:gd name="T12" fmla="*/ 0 w 23542"/>
              <a:gd name="T13" fmla="*/ 10810 h 21621"/>
              <a:gd name="T14" fmla="*/ 928 w 23542"/>
              <a:gd name="T15" fmla="*/ 15394 h 21621"/>
              <a:gd name="T16" fmla="*/ 3448 w 23542"/>
              <a:gd name="T17" fmla="*/ 19133 h 21621"/>
              <a:gd name="T18" fmla="*/ 7111 w 23542"/>
              <a:gd name="T19" fmla="*/ 21621 h 21621"/>
              <a:gd name="T20" fmla="*/ 16431 w 23542"/>
              <a:gd name="T21" fmla="*/ 21621 h 21621"/>
              <a:gd name="T22" fmla="*/ 20094 w 23542"/>
              <a:gd name="T23" fmla="*/ 19133 h 21621"/>
              <a:gd name="T24" fmla="*/ 22614 w 23542"/>
              <a:gd name="T25" fmla="*/ 15394 h 21621"/>
              <a:gd name="T26" fmla="*/ 23542 w 23542"/>
              <a:gd name="T27" fmla="*/ 10810 h 21621"/>
              <a:gd name="T28" fmla="*/ 22614 w 23542"/>
              <a:gd name="T29" fmla="*/ 6226 h 21621"/>
              <a:gd name="T30" fmla="*/ 11771 w 23542"/>
              <a:gd name="T31" fmla="*/ 16107 h 21621"/>
              <a:gd name="T32" fmla="*/ 6474 w 23542"/>
              <a:gd name="T33" fmla="*/ 10810 h 21621"/>
              <a:gd name="T34" fmla="*/ 11771 w 23542"/>
              <a:gd name="T35" fmla="*/ 5513 h 21621"/>
              <a:gd name="T36" fmla="*/ 17068 w 23542"/>
              <a:gd name="T37" fmla="*/ 10810 h 21621"/>
              <a:gd name="T38" fmla="*/ 11771 w 23542"/>
              <a:gd name="T39" fmla="*/ 16107 h 2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42" h="21621">
                <a:moveTo>
                  <a:pt x="22614" y="6226"/>
                </a:moveTo>
                <a:cubicBezTo>
                  <a:pt x="22021" y="4824"/>
                  <a:pt x="21173" y="3566"/>
                  <a:pt x="20094" y="2487"/>
                </a:cubicBezTo>
                <a:cubicBezTo>
                  <a:pt x="19035" y="1428"/>
                  <a:pt x="17803" y="591"/>
                  <a:pt x="16431" y="0"/>
                </a:cubicBezTo>
                <a:cubicBezTo>
                  <a:pt x="7111" y="0"/>
                  <a:pt x="7111" y="0"/>
                  <a:pt x="7111" y="0"/>
                </a:cubicBezTo>
                <a:cubicBezTo>
                  <a:pt x="5739" y="591"/>
                  <a:pt x="4507" y="1428"/>
                  <a:pt x="3448" y="2487"/>
                </a:cubicBezTo>
                <a:cubicBezTo>
                  <a:pt x="2369" y="3566"/>
                  <a:pt x="1521" y="4824"/>
                  <a:pt x="928" y="6226"/>
                </a:cubicBezTo>
                <a:cubicBezTo>
                  <a:pt x="313" y="7682"/>
                  <a:pt x="0" y="9224"/>
                  <a:pt x="0" y="10810"/>
                </a:cubicBezTo>
                <a:cubicBezTo>
                  <a:pt x="0" y="12396"/>
                  <a:pt x="313" y="13938"/>
                  <a:pt x="928" y="15394"/>
                </a:cubicBezTo>
                <a:cubicBezTo>
                  <a:pt x="1521" y="16796"/>
                  <a:pt x="2369" y="18054"/>
                  <a:pt x="3448" y="19133"/>
                </a:cubicBezTo>
                <a:cubicBezTo>
                  <a:pt x="4507" y="20193"/>
                  <a:pt x="5739" y="21029"/>
                  <a:pt x="7111" y="21621"/>
                </a:cubicBezTo>
                <a:cubicBezTo>
                  <a:pt x="16431" y="21621"/>
                  <a:pt x="16431" y="21621"/>
                  <a:pt x="16431" y="21621"/>
                </a:cubicBezTo>
                <a:cubicBezTo>
                  <a:pt x="17803" y="21029"/>
                  <a:pt x="19035" y="20193"/>
                  <a:pt x="20094" y="19133"/>
                </a:cubicBezTo>
                <a:cubicBezTo>
                  <a:pt x="21173" y="18054"/>
                  <a:pt x="22021" y="16796"/>
                  <a:pt x="22614" y="15394"/>
                </a:cubicBezTo>
                <a:cubicBezTo>
                  <a:pt x="23230" y="13938"/>
                  <a:pt x="23542" y="12396"/>
                  <a:pt x="23542" y="10810"/>
                </a:cubicBezTo>
                <a:cubicBezTo>
                  <a:pt x="23542" y="9224"/>
                  <a:pt x="23230" y="7682"/>
                  <a:pt x="22614" y="6226"/>
                </a:cubicBezTo>
                <a:close/>
                <a:moveTo>
                  <a:pt x="11771" y="16107"/>
                </a:moveTo>
                <a:cubicBezTo>
                  <a:pt x="8846" y="16107"/>
                  <a:pt x="6474" y="13736"/>
                  <a:pt x="6474" y="10810"/>
                </a:cubicBezTo>
                <a:cubicBezTo>
                  <a:pt x="6474" y="7885"/>
                  <a:pt x="8846" y="5513"/>
                  <a:pt x="11771" y="5513"/>
                </a:cubicBezTo>
                <a:cubicBezTo>
                  <a:pt x="14697" y="5513"/>
                  <a:pt x="17068" y="7885"/>
                  <a:pt x="17068" y="10810"/>
                </a:cubicBezTo>
                <a:cubicBezTo>
                  <a:pt x="17068" y="13736"/>
                  <a:pt x="14697" y="16107"/>
                  <a:pt x="11771" y="16107"/>
                </a:cubicBezTo>
                <a:close/>
              </a:path>
            </a:pathLst>
          </a:custGeom>
          <a:gradFill flip="none" rotWithShape="1">
            <a:gsLst>
              <a:gs pos="0">
                <a:srgbClr val="FF808E"/>
              </a:gs>
              <a:gs pos="18000">
                <a:srgbClr val="FF9485"/>
              </a:gs>
              <a:gs pos="37000">
                <a:srgbClr val="FFA87D"/>
              </a:gs>
              <a:gs pos="50000">
                <a:srgbClr val="FFB876"/>
              </a:gs>
              <a:gs pos="65000">
                <a:srgbClr val="FFC96F"/>
              </a:gs>
              <a:gs pos="82000">
                <a:srgbClr val="FFD769"/>
              </a:gs>
              <a:gs pos="100000">
                <a:srgbClr val="FFEB61"/>
              </a:gs>
            </a:gsLst>
            <a:lin ang="135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9D83A4EA-1EED-37C1-1442-53F4C2A4A4E0}"/>
              </a:ext>
            </a:extLst>
          </p:cNvPr>
          <p:cNvSpPr>
            <a:spLocks noSelect="1"/>
          </p:cNvSpPr>
          <p:nvPr userDrawn="1"/>
        </p:nvSpPr>
        <p:spPr>
          <a:xfrm>
            <a:off x="0" y="0"/>
            <a:ext cx="91449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/>
          </a:p>
        </p:txBody>
      </p:sp>
      <p:sp>
        <p:nvSpPr>
          <p:cNvPr id="7" name="Picture_placeholder JU 4  [PHJU] (JU-Free)">
            <a:extLst>
              <a:ext uri="{FF2B5EF4-FFF2-40B4-BE49-F238E27FC236}">
                <a16:creationId xmlns:a16="http://schemas.microsoft.com/office/drawing/2014/main" id="{88FBA6B5-00CD-F6F7-1314-50DB36C0E3A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95825" y="1298947"/>
            <a:ext cx="2546801" cy="2545586"/>
          </a:xfrm>
          <a:custGeom>
            <a:avLst/>
            <a:gdLst>
              <a:gd name="connsiteX0" fmla="*/ 2546800 w 2546801"/>
              <a:gd name="connsiteY0" fmla="*/ 2545585 h 2545586"/>
              <a:gd name="connsiteX1" fmla="*/ 2546801 w 2546801"/>
              <a:gd name="connsiteY1" fmla="*/ 2545585 h 2545586"/>
              <a:gd name="connsiteX2" fmla="*/ 2546801 w 2546801"/>
              <a:gd name="connsiteY2" fmla="*/ 2545586 h 2545586"/>
              <a:gd name="connsiteX3" fmla="*/ 2546800 w 2546801"/>
              <a:gd name="connsiteY3" fmla="*/ 2545586 h 2545586"/>
              <a:gd name="connsiteX4" fmla="*/ 2546786 w 2546801"/>
              <a:gd name="connsiteY4" fmla="*/ 2545583 h 2545586"/>
              <a:gd name="connsiteX5" fmla="*/ 2546787 w 2546801"/>
              <a:gd name="connsiteY5" fmla="*/ 2545583 h 2545586"/>
              <a:gd name="connsiteX6" fmla="*/ 2546787 w 2546801"/>
              <a:gd name="connsiteY6" fmla="*/ 2545584 h 2545586"/>
              <a:gd name="connsiteX7" fmla="*/ 2546786 w 2546801"/>
              <a:gd name="connsiteY7" fmla="*/ 2545584 h 2545586"/>
              <a:gd name="connsiteX8" fmla="*/ 1273384 w 2546801"/>
              <a:gd name="connsiteY8" fmla="*/ 26 h 2545586"/>
              <a:gd name="connsiteX9" fmla="*/ 1273414 w 2546801"/>
              <a:gd name="connsiteY9" fmla="*/ 26 h 2545586"/>
              <a:gd name="connsiteX10" fmla="*/ 1403595 w 2546801"/>
              <a:gd name="connsiteY10" fmla="*/ 6597 h 2545586"/>
              <a:gd name="connsiteX11" fmla="*/ 2546773 w 2546801"/>
              <a:gd name="connsiteY11" fmla="*/ 1272804 h 2545586"/>
              <a:gd name="connsiteX12" fmla="*/ 1273399 w 2546801"/>
              <a:gd name="connsiteY12" fmla="*/ 2545582 h 2545586"/>
              <a:gd name="connsiteX13" fmla="*/ 6600 w 2546801"/>
              <a:gd name="connsiteY13" fmla="*/ 1402938 h 2545586"/>
              <a:gd name="connsiteX14" fmla="*/ 26 w 2546801"/>
              <a:gd name="connsiteY14" fmla="*/ 1272819 h 2545586"/>
              <a:gd name="connsiteX15" fmla="*/ 26 w 2546801"/>
              <a:gd name="connsiteY15" fmla="*/ 1272789 h 2545586"/>
              <a:gd name="connsiteX16" fmla="*/ 6600 w 2546801"/>
              <a:gd name="connsiteY16" fmla="*/ 1142670 h 2545586"/>
              <a:gd name="connsiteX17" fmla="*/ 1143205 w 2546801"/>
              <a:gd name="connsiteY17" fmla="*/ 6597 h 2545586"/>
              <a:gd name="connsiteX18" fmla="*/ 13 w 2546801"/>
              <a:gd name="connsiteY18" fmla="*/ 13 h 2545586"/>
              <a:gd name="connsiteX19" fmla="*/ 14 w 2546801"/>
              <a:gd name="connsiteY19" fmla="*/ 13 h 2545586"/>
              <a:gd name="connsiteX20" fmla="*/ 14 w 2546801"/>
              <a:gd name="connsiteY20" fmla="*/ 15 h 2545586"/>
              <a:gd name="connsiteX21" fmla="*/ 13 w 2546801"/>
              <a:gd name="connsiteY21" fmla="*/ 15 h 2545586"/>
              <a:gd name="connsiteX22" fmla="*/ 0 w 2546801"/>
              <a:gd name="connsiteY22" fmla="*/ 0 h 2545586"/>
              <a:gd name="connsiteX23" fmla="*/ 1 w 2546801"/>
              <a:gd name="connsiteY23" fmla="*/ 0 h 2545586"/>
              <a:gd name="connsiteX24" fmla="*/ 1 w 2546801"/>
              <a:gd name="connsiteY24" fmla="*/ 2 h 2545586"/>
              <a:gd name="connsiteX25" fmla="*/ 0 w 2546801"/>
              <a:gd name="connsiteY25" fmla="*/ 2 h 2545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546801" h="2545586">
                <a:moveTo>
                  <a:pt x="2546800" y="2545585"/>
                </a:moveTo>
                <a:lnTo>
                  <a:pt x="2546801" y="2545585"/>
                </a:lnTo>
                <a:lnTo>
                  <a:pt x="2546801" y="2545586"/>
                </a:lnTo>
                <a:lnTo>
                  <a:pt x="2546800" y="2545586"/>
                </a:lnTo>
                <a:close/>
                <a:moveTo>
                  <a:pt x="2546786" y="2545583"/>
                </a:moveTo>
                <a:lnTo>
                  <a:pt x="2546787" y="2545583"/>
                </a:lnTo>
                <a:lnTo>
                  <a:pt x="2546787" y="2545584"/>
                </a:lnTo>
                <a:lnTo>
                  <a:pt x="2546786" y="2545584"/>
                </a:lnTo>
                <a:close/>
                <a:moveTo>
                  <a:pt x="1273384" y="26"/>
                </a:moveTo>
                <a:lnTo>
                  <a:pt x="1273414" y="26"/>
                </a:lnTo>
                <a:lnTo>
                  <a:pt x="1403595" y="6597"/>
                </a:lnTo>
                <a:cubicBezTo>
                  <a:pt x="2045701" y="71776"/>
                  <a:pt x="2546773" y="613801"/>
                  <a:pt x="2546773" y="1272804"/>
                </a:cubicBezTo>
                <a:cubicBezTo>
                  <a:pt x="2546773" y="1975740"/>
                  <a:pt x="1976664" y="2545582"/>
                  <a:pt x="1273399" y="2545582"/>
                </a:cubicBezTo>
                <a:cubicBezTo>
                  <a:pt x="614089" y="2545582"/>
                  <a:pt x="71809" y="2044744"/>
                  <a:pt x="6600" y="1402938"/>
                </a:cubicBezTo>
                <a:lnTo>
                  <a:pt x="26" y="1272819"/>
                </a:lnTo>
                <a:lnTo>
                  <a:pt x="26" y="1272789"/>
                </a:lnTo>
                <a:lnTo>
                  <a:pt x="6600" y="1142670"/>
                </a:lnTo>
                <a:cubicBezTo>
                  <a:pt x="67462" y="543651"/>
                  <a:pt x="543905" y="67430"/>
                  <a:pt x="1143205" y="6597"/>
                </a:cubicBez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  <a:noFill/>
          <a:ln/>
        </p:spPr>
        <p:txBody>
          <a:bodyPr wrap="square" lIns="0" tIns="0" rIns="0" bIns="0" anchor="ctr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200" b="0"/>
            </a:lvl1pPr>
          </a:lstStyle>
          <a:p>
            <a:r>
              <a:rPr lang="en-GB"/>
              <a:t>[Picture]</a:t>
            </a:r>
          </a:p>
        </p:txBody>
      </p:sp>
      <p:sp>
        <p:nvSpPr>
          <p:cNvPr id="9" name="02_***Title 5">
            <a:extLst>
              <a:ext uri="{FF2B5EF4-FFF2-40B4-BE49-F238E27FC236}">
                <a16:creationId xmlns:a16="http://schemas.microsoft.com/office/drawing/2014/main" id="{22018072-29C9-2D93-E97B-4F8F458D9587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1774581"/>
            <a:ext cx="3250846" cy="1594338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[Title]</a:t>
            </a:r>
          </a:p>
        </p:txBody>
      </p:sp>
      <p:sp>
        <p:nvSpPr>
          <p:cNvPr id="10" name="Frame footer 6">
            <a:extLst>
              <a:ext uri="{FF2B5EF4-FFF2-40B4-BE49-F238E27FC236}">
                <a16:creationId xmlns:a16="http://schemas.microsoft.com/office/drawing/2014/main" id="{91D89ECA-6545-3E91-3790-6FBC88E02097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  <a:prstGeom prst="rect">
            <a:avLst/>
          </a:prstGeo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2" name="New Freeform 5">
            <a:extLst>
              <a:ext uri="{FF2B5EF4-FFF2-40B4-BE49-F238E27FC236}">
                <a16:creationId xmlns:a16="http://schemas.microsoft.com/office/drawing/2014/main" id="{3C919168-524B-7177-1819-45BF4D8F7961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358775" y="239714"/>
            <a:ext cx="1273175" cy="93663"/>
          </a:xfrm>
          <a:custGeom>
            <a:avLst/>
            <a:gdLst>
              <a:gd name="T0" fmla="*/ 5254 w 5351"/>
              <a:gd name="T1" fmla="*/ 104 h 392"/>
              <a:gd name="T2" fmla="*/ 5284 w 5351"/>
              <a:gd name="T3" fmla="*/ 80 h 392"/>
              <a:gd name="T4" fmla="*/ 5303 w 5351"/>
              <a:gd name="T5" fmla="*/ 284 h 392"/>
              <a:gd name="T6" fmla="*/ 5111 w 5351"/>
              <a:gd name="T7" fmla="*/ 303 h 392"/>
              <a:gd name="T8" fmla="*/ 4974 w 5351"/>
              <a:gd name="T9" fmla="*/ 131 h 392"/>
              <a:gd name="T10" fmla="*/ 5026 w 5351"/>
              <a:gd name="T11" fmla="*/ 72 h 392"/>
              <a:gd name="T12" fmla="*/ 4749 w 5351"/>
              <a:gd name="T13" fmla="*/ 116 h 392"/>
              <a:gd name="T14" fmla="*/ 4699 w 5351"/>
              <a:gd name="T15" fmla="*/ 129 h 392"/>
              <a:gd name="T16" fmla="*/ 4840 w 5351"/>
              <a:gd name="T17" fmla="*/ 88 h 392"/>
              <a:gd name="T18" fmla="*/ 4364 w 5351"/>
              <a:gd name="T19" fmla="*/ 76 h 392"/>
              <a:gd name="T20" fmla="*/ 4232 w 5351"/>
              <a:gd name="T21" fmla="*/ 72 h 392"/>
              <a:gd name="T22" fmla="*/ 4130 w 5351"/>
              <a:gd name="T23" fmla="*/ 303 h 392"/>
              <a:gd name="T24" fmla="*/ 4076 w 5351"/>
              <a:gd name="T25" fmla="*/ 76 h 392"/>
              <a:gd name="T26" fmla="*/ 3900 w 5351"/>
              <a:gd name="T27" fmla="*/ 220 h 392"/>
              <a:gd name="T28" fmla="*/ 4041 w 5351"/>
              <a:gd name="T29" fmla="*/ 76 h 392"/>
              <a:gd name="T30" fmla="*/ 3755 w 5351"/>
              <a:gd name="T31" fmla="*/ 104 h 392"/>
              <a:gd name="T32" fmla="*/ 3654 w 5351"/>
              <a:gd name="T33" fmla="*/ 190 h 392"/>
              <a:gd name="T34" fmla="*/ 3598 w 5351"/>
              <a:gd name="T35" fmla="*/ 76 h 392"/>
              <a:gd name="T36" fmla="*/ 3481 w 5351"/>
              <a:gd name="T37" fmla="*/ 356 h 392"/>
              <a:gd name="T38" fmla="*/ 3274 w 5351"/>
              <a:gd name="T39" fmla="*/ 76 h 392"/>
              <a:gd name="T40" fmla="*/ 3041 w 5351"/>
              <a:gd name="T41" fmla="*/ 76 h 392"/>
              <a:gd name="T42" fmla="*/ 2922 w 5351"/>
              <a:gd name="T43" fmla="*/ 264 h 392"/>
              <a:gd name="T44" fmla="*/ 2944 w 5351"/>
              <a:gd name="T45" fmla="*/ 148 h 392"/>
              <a:gd name="T46" fmla="*/ 2832 w 5351"/>
              <a:gd name="T47" fmla="*/ 292 h 392"/>
              <a:gd name="T48" fmla="*/ 2769 w 5351"/>
              <a:gd name="T49" fmla="*/ 108 h 392"/>
              <a:gd name="T50" fmla="*/ 2691 w 5351"/>
              <a:gd name="T51" fmla="*/ 76 h 392"/>
              <a:gd name="T52" fmla="*/ 2470 w 5351"/>
              <a:gd name="T53" fmla="*/ 257 h 392"/>
              <a:gd name="T54" fmla="*/ 2563 w 5351"/>
              <a:gd name="T55" fmla="*/ 231 h 392"/>
              <a:gd name="T56" fmla="*/ 2419 w 5351"/>
              <a:gd name="T57" fmla="*/ 248 h 392"/>
              <a:gd name="T58" fmla="*/ 2507 w 5351"/>
              <a:gd name="T59" fmla="*/ 361 h 392"/>
              <a:gd name="T60" fmla="*/ 2590 w 5351"/>
              <a:gd name="T61" fmla="*/ 356 h 392"/>
              <a:gd name="T62" fmla="*/ 2105 w 5351"/>
              <a:gd name="T63" fmla="*/ 233 h 392"/>
              <a:gd name="T64" fmla="*/ 2218 w 5351"/>
              <a:gd name="T65" fmla="*/ 88 h 392"/>
              <a:gd name="T66" fmla="*/ 2253 w 5351"/>
              <a:gd name="T67" fmla="*/ 251 h 392"/>
              <a:gd name="T68" fmla="*/ 1961 w 5351"/>
              <a:gd name="T69" fmla="*/ 279 h 392"/>
              <a:gd name="T70" fmla="*/ 2033 w 5351"/>
              <a:gd name="T71" fmla="*/ 76 h 392"/>
              <a:gd name="T72" fmla="*/ 1771 w 5351"/>
              <a:gd name="T73" fmla="*/ 201 h 392"/>
              <a:gd name="T74" fmla="*/ 1698 w 5351"/>
              <a:gd name="T75" fmla="*/ 276 h 392"/>
              <a:gd name="T76" fmla="*/ 1661 w 5351"/>
              <a:gd name="T77" fmla="*/ 81 h 392"/>
              <a:gd name="T78" fmla="*/ 1655 w 5351"/>
              <a:gd name="T79" fmla="*/ 136 h 392"/>
              <a:gd name="T80" fmla="*/ 1534 w 5351"/>
              <a:gd name="T81" fmla="*/ 299 h 392"/>
              <a:gd name="T82" fmla="*/ 1537 w 5351"/>
              <a:gd name="T83" fmla="*/ 76 h 392"/>
              <a:gd name="T84" fmla="*/ 1581 w 5351"/>
              <a:gd name="T85" fmla="*/ 270 h 392"/>
              <a:gd name="T86" fmla="*/ 1298 w 5351"/>
              <a:gd name="T87" fmla="*/ 132 h 392"/>
              <a:gd name="T88" fmla="*/ 1358 w 5351"/>
              <a:gd name="T89" fmla="*/ 73 h 392"/>
              <a:gd name="T90" fmla="*/ 1178 w 5351"/>
              <a:gd name="T91" fmla="*/ 170 h 392"/>
              <a:gd name="T92" fmla="*/ 1065 w 5351"/>
              <a:gd name="T93" fmla="*/ 292 h 392"/>
              <a:gd name="T94" fmla="*/ 1084 w 5351"/>
              <a:gd name="T95" fmla="*/ 267 h 392"/>
              <a:gd name="T96" fmla="*/ 972 w 5351"/>
              <a:gd name="T97" fmla="*/ 303 h 392"/>
              <a:gd name="T98" fmla="*/ 808 w 5351"/>
              <a:gd name="T99" fmla="*/ 147 h 392"/>
              <a:gd name="T100" fmla="*/ 713 w 5351"/>
              <a:gd name="T101" fmla="*/ 76 h 392"/>
              <a:gd name="T102" fmla="*/ 904 w 5351"/>
              <a:gd name="T103" fmla="*/ 73 h 392"/>
              <a:gd name="T104" fmla="*/ 458 w 5351"/>
              <a:gd name="T105" fmla="*/ 384 h 392"/>
              <a:gd name="T106" fmla="*/ 544 w 5351"/>
              <a:gd name="T107" fmla="*/ 256 h 392"/>
              <a:gd name="T108" fmla="*/ 296 w 5351"/>
              <a:gd name="T109" fmla="*/ 207 h 392"/>
              <a:gd name="T110" fmla="*/ 332 w 5351"/>
              <a:gd name="T111" fmla="*/ 73 h 392"/>
              <a:gd name="T112" fmla="*/ 380 w 5351"/>
              <a:gd name="T113" fmla="*/ 151 h 392"/>
              <a:gd name="T114" fmla="*/ 274 w 5351"/>
              <a:gd name="T115" fmla="*/ 300 h 392"/>
              <a:gd name="T116" fmla="*/ 406 w 5351"/>
              <a:gd name="T117" fmla="*/ 110 h 392"/>
              <a:gd name="T118" fmla="*/ 159 w 5351"/>
              <a:gd name="T119" fmla="*/ 63 h 392"/>
              <a:gd name="T120" fmla="*/ 100 w 5351"/>
              <a:gd name="T121" fmla="*/ 192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351" h="392">
                <a:moveTo>
                  <a:pt x="5310" y="235"/>
                </a:moveTo>
                <a:cubicBezTo>
                  <a:pt x="5305" y="247"/>
                  <a:pt x="5298" y="257"/>
                  <a:pt x="5289" y="265"/>
                </a:cubicBezTo>
                <a:cubicBezTo>
                  <a:pt x="5279" y="273"/>
                  <a:pt x="5268" y="275"/>
                  <a:pt x="5254" y="275"/>
                </a:cubicBezTo>
                <a:cubicBezTo>
                  <a:pt x="5239" y="275"/>
                  <a:pt x="5227" y="272"/>
                  <a:pt x="5218" y="264"/>
                </a:cubicBezTo>
                <a:cubicBezTo>
                  <a:pt x="5209" y="256"/>
                  <a:pt x="5201" y="246"/>
                  <a:pt x="5196" y="233"/>
                </a:cubicBezTo>
                <a:cubicBezTo>
                  <a:pt x="5191" y="220"/>
                  <a:pt x="5189" y="205"/>
                  <a:pt x="5189" y="189"/>
                </a:cubicBezTo>
                <a:cubicBezTo>
                  <a:pt x="5189" y="173"/>
                  <a:pt x="5191" y="159"/>
                  <a:pt x="5196" y="146"/>
                </a:cubicBezTo>
                <a:cubicBezTo>
                  <a:pt x="5201" y="133"/>
                  <a:pt x="5209" y="123"/>
                  <a:pt x="5218" y="115"/>
                </a:cubicBezTo>
                <a:cubicBezTo>
                  <a:pt x="5227" y="108"/>
                  <a:pt x="5239" y="104"/>
                  <a:pt x="5254" y="104"/>
                </a:cubicBezTo>
                <a:cubicBezTo>
                  <a:pt x="5268" y="104"/>
                  <a:pt x="5279" y="108"/>
                  <a:pt x="5289" y="115"/>
                </a:cubicBezTo>
                <a:cubicBezTo>
                  <a:pt x="5298" y="122"/>
                  <a:pt x="5305" y="131"/>
                  <a:pt x="5311" y="144"/>
                </a:cubicBezTo>
                <a:cubicBezTo>
                  <a:pt x="5316" y="158"/>
                  <a:pt x="5317" y="172"/>
                  <a:pt x="5317" y="189"/>
                </a:cubicBezTo>
                <a:cubicBezTo>
                  <a:pt x="5317" y="206"/>
                  <a:pt x="5316" y="221"/>
                  <a:pt x="5310" y="235"/>
                </a:cubicBezTo>
                <a:close/>
                <a:moveTo>
                  <a:pt x="5317" y="0"/>
                </a:moveTo>
                <a:cubicBezTo>
                  <a:pt x="5317" y="112"/>
                  <a:pt x="5317" y="112"/>
                  <a:pt x="5317" y="112"/>
                </a:cubicBezTo>
                <a:cubicBezTo>
                  <a:pt x="5314" y="112"/>
                  <a:pt x="5314" y="112"/>
                  <a:pt x="5314" y="112"/>
                </a:cubicBezTo>
                <a:cubicBezTo>
                  <a:pt x="5312" y="108"/>
                  <a:pt x="5308" y="103"/>
                  <a:pt x="5303" y="97"/>
                </a:cubicBezTo>
                <a:cubicBezTo>
                  <a:pt x="5299" y="90"/>
                  <a:pt x="5293" y="85"/>
                  <a:pt x="5284" y="80"/>
                </a:cubicBezTo>
                <a:cubicBezTo>
                  <a:pt x="5275" y="75"/>
                  <a:pt x="5264" y="73"/>
                  <a:pt x="5249" y="73"/>
                </a:cubicBezTo>
                <a:cubicBezTo>
                  <a:pt x="5232" y="73"/>
                  <a:pt x="5214" y="78"/>
                  <a:pt x="5200" y="87"/>
                </a:cubicBezTo>
                <a:cubicBezTo>
                  <a:pt x="5186" y="97"/>
                  <a:pt x="5175" y="110"/>
                  <a:pt x="5166" y="128"/>
                </a:cubicBezTo>
                <a:cubicBezTo>
                  <a:pt x="5159" y="145"/>
                  <a:pt x="5155" y="166"/>
                  <a:pt x="5155" y="190"/>
                </a:cubicBezTo>
                <a:cubicBezTo>
                  <a:pt x="5155" y="213"/>
                  <a:pt x="5159" y="235"/>
                  <a:pt x="5166" y="252"/>
                </a:cubicBezTo>
                <a:cubicBezTo>
                  <a:pt x="5175" y="270"/>
                  <a:pt x="5186" y="284"/>
                  <a:pt x="5200" y="293"/>
                </a:cubicBezTo>
                <a:cubicBezTo>
                  <a:pt x="5214" y="302"/>
                  <a:pt x="5231" y="307"/>
                  <a:pt x="5249" y="307"/>
                </a:cubicBezTo>
                <a:cubicBezTo>
                  <a:pt x="5264" y="307"/>
                  <a:pt x="5274" y="305"/>
                  <a:pt x="5283" y="300"/>
                </a:cubicBezTo>
                <a:cubicBezTo>
                  <a:pt x="5292" y="295"/>
                  <a:pt x="5298" y="289"/>
                  <a:pt x="5303" y="284"/>
                </a:cubicBezTo>
                <a:cubicBezTo>
                  <a:pt x="5308" y="276"/>
                  <a:pt x="5312" y="272"/>
                  <a:pt x="5314" y="268"/>
                </a:cubicBezTo>
                <a:cubicBezTo>
                  <a:pt x="5318" y="268"/>
                  <a:pt x="5318" y="268"/>
                  <a:pt x="5318" y="268"/>
                </a:cubicBezTo>
                <a:cubicBezTo>
                  <a:pt x="5318" y="303"/>
                  <a:pt x="5318" y="303"/>
                  <a:pt x="5318" y="303"/>
                </a:cubicBezTo>
                <a:cubicBezTo>
                  <a:pt x="5351" y="303"/>
                  <a:pt x="5351" y="303"/>
                  <a:pt x="5351" y="303"/>
                </a:cubicBezTo>
                <a:cubicBezTo>
                  <a:pt x="5351" y="0"/>
                  <a:pt x="5351" y="0"/>
                  <a:pt x="5351" y="0"/>
                </a:cubicBezTo>
                <a:lnTo>
                  <a:pt x="5317" y="0"/>
                </a:lnTo>
                <a:close/>
                <a:moveTo>
                  <a:pt x="5076" y="0"/>
                </a:moveTo>
                <a:cubicBezTo>
                  <a:pt x="5111" y="0"/>
                  <a:pt x="5111" y="0"/>
                  <a:pt x="5111" y="0"/>
                </a:cubicBezTo>
                <a:cubicBezTo>
                  <a:pt x="5111" y="303"/>
                  <a:pt x="5111" y="303"/>
                  <a:pt x="5111" y="303"/>
                </a:cubicBezTo>
                <a:cubicBezTo>
                  <a:pt x="5076" y="303"/>
                  <a:pt x="5076" y="303"/>
                  <a:pt x="5076" y="303"/>
                </a:cubicBezTo>
                <a:lnTo>
                  <a:pt x="5076" y="0"/>
                </a:lnTo>
                <a:close/>
                <a:moveTo>
                  <a:pt x="5035" y="72"/>
                </a:moveTo>
                <a:cubicBezTo>
                  <a:pt x="5039" y="72"/>
                  <a:pt x="5042" y="73"/>
                  <a:pt x="5044" y="73"/>
                </a:cubicBezTo>
                <a:cubicBezTo>
                  <a:pt x="5044" y="108"/>
                  <a:pt x="5044" y="108"/>
                  <a:pt x="5044" y="108"/>
                </a:cubicBezTo>
                <a:cubicBezTo>
                  <a:pt x="5043" y="108"/>
                  <a:pt x="5040" y="107"/>
                  <a:pt x="5036" y="107"/>
                </a:cubicBezTo>
                <a:cubicBezTo>
                  <a:pt x="5032" y="106"/>
                  <a:pt x="5028" y="106"/>
                  <a:pt x="5023" y="106"/>
                </a:cubicBezTo>
                <a:cubicBezTo>
                  <a:pt x="5012" y="106"/>
                  <a:pt x="5003" y="108"/>
                  <a:pt x="4994" y="113"/>
                </a:cubicBezTo>
                <a:cubicBezTo>
                  <a:pt x="4985" y="117"/>
                  <a:pt x="4979" y="124"/>
                  <a:pt x="4974" y="131"/>
                </a:cubicBezTo>
                <a:cubicBezTo>
                  <a:pt x="4970" y="140"/>
                  <a:pt x="4966" y="149"/>
                  <a:pt x="4966" y="159"/>
                </a:cubicBezTo>
                <a:cubicBezTo>
                  <a:pt x="4966" y="303"/>
                  <a:pt x="4966" y="303"/>
                  <a:pt x="4966" y="303"/>
                </a:cubicBezTo>
                <a:cubicBezTo>
                  <a:pt x="4933" y="303"/>
                  <a:pt x="4933" y="303"/>
                  <a:pt x="4933" y="303"/>
                </a:cubicBezTo>
                <a:cubicBezTo>
                  <a:pt x="4933" y="76"/>
                  <a:pt x="4933" y="76"/>
                  <a:pt x="4933" y="76"/>
                </a:cubicBezTo>
                <a:cubicBezTo>
                  <a:pt x="4965" y="76"/>
                  <a:pt x="4965" y="76"/>
                  <a:pt x="4965" y="76"/>
                </a:cubicBezTo>
                <a:cubicBezTo>
                  <a:pt x="4965" y="110"/>
                  <a:pt x="4965" y="110"/>
                  <a:pt x="4965" y="110"/>
                </a:cubicBezTo>
                <a:cubicBezTo>
                  <a:pt x="4968" y="110"/>
                  <a:pt x="4968" y="110"/>
                  <a:pt x="4968" y="110"/>
                </a:cubicBezTo>
                <a:cubicBezTo>
                  <a:pt x="4972" y="98"/>
                  <a:pt x="4980" y="89"/>
                  <a:pt x="4990" y="83"/>
                </a:cubicBezTo>
                <a:cubicBezTo>
                  <a:pt x="5001" y="76"/>
                  <a:pt x="5012" y="72"/>
                  <a:pt x="5026" y="72"/>
                </a:cubicBezTo>
                <a:cubicBezTo>
                  <a:pt x="5029" y="72"/>
                  <a:pt x="5031" y="72"/>
                  <a:pt x="5035" y="72"/>
                </a:cubicBezTo>
                <a:close/>
                <a:moveTo>
                  <a:pt x="4847" y="233"/>
                </a:moveTo>
                <a:cubicBezTo>
                  <a:pt x="4842" y="245"/>
                  <a:pt x="4835" y="256"/>
                  <a:pt x="4825" y="264"/>
                </a:cubicBezTo>
                <a:cubicBezTo>
                  <a:pt x="4815" y="272"/>
                  <a:pt x="4803" y="275"/>
                  <a:pt x="4788" y="275"/>
                </a:cubicBezTo>
                <a:cubicBezTo>
                  <a:pt x="4772" y="275"/>
                  <a:pt x="4760" y="272"/>
                  <a:pt x="4749" y="264"/>
                </a:cubicBezTo>
                <a:cubicBezTo>
                  <a:pt x="4740" y="256"/>
                  <a:pt x="4732" y="245"/>
                  <a:pt x="4728" y="233"/>
                </a:cubicBezTo>
                <a:cubicBezTo>
                  <a:pt x="4723" y="219"/>
                  <a:pt x="4720" y="205"/>
                  <a:pt x="4720" y="190"/>
                </a:cubicBezTo>
                <a:cubicBezTo>
                  <a:pt x="4720" y="175"/>
                  <a:pt x="4723" y="160"/>
                  <a:pt x="4728" y="148"/>
                </a:cubicBezTo>
                <a:cubicBezTo>
                  <a:pt x="4732" y="134"/>
                  <a:pt x="4740" y="125"/>
                  <a:pt x="4749" y="116"/>
                </a:cubicBezTo>
                <a:cubicBezTo>
                  <a:pt x="4760" y="108"/>
                  <a:pt x="4772" y="104"/>
                  <a:pt x="4788" y="104"/>
                </a:cubicBezTo>
                <a:cubicBezTo>
                  <a:pt x="4803" y="104"/>
                  <a:pt x="4815" y="108"/>
                  <a:pt x="4825" y="116"/>
                </a:cubicBezTo>
                <a:cubicBezTo>
                  <a:pt x="4835" y="125"/>
                  <a:pt x="4842" y="134"/>
                  <a:pt x="4847" y="148"/>
                </a:cubicBezTo>
                <a:cubicBezTo>
                  <a:pt x="4852" y="160"/>
                  <a:pt x="4855" y="175"/>
                  <a:pt x="4855" y="190"/>
                </a:cubicBezTo>
                <a:cubicBezTo>
                  <a:pt x="4855" y="205"/>
                  <a:pt x="4852" y="219"/>
                  <a:pt x="4847" y="233"/>
                </a:cubicBezTo>
                <a:close/>
                <a:moveTo>
                  <a:pt x="4840" y="88"/>
                </a:moveTo>
                <a:cubicBezTo>
                  <a:pt x="4825" y="78"/>
                  <a:pt x="4808" y="73"/>
                  <a:pt x="4788" y="73"/>
                </a:cubicBezTo>
                <a:cubicBezTo>
                  <a:pt x="4767" y="73"/>
                  <a:pt x="4749" y="78"/>
                  <a:pt x="4735" y="88"/>
                </a:cubicBezTo>
                <a:cubicBezTo>
                  <a:pt x="4720" y="98"/>
                  <a:pt x="4707" y="111"/>
                  <a:pt x="4699" y="129"/>
                </a:cubicBezTo>
                <a:cubicBezTo>
                  <a:pt x="4691" y="146"/>
                  <a:pt x="4686" y="167"/>
                  <a:pt x="4686" y="190"/>
                </a:cubicBezTo>
                <a:cubicBezTo>
                  <a:pt x="4686" y="213"/>
                  <a:pt x="4691" y="234"/>
                  <a:pt x="4699" y="251"/>
                </a:cubicBezTo>
                <a:cubicBezTo>
                  <a:pt x="4707" y="269"/>
                  <a:pt x="4720" y="283"/>
                  <a:pt x="4735" y="292"/>
                </a:cubicBezTo>
                <a:cubicBezTo>
                  <a:pt x="4749" y="302"/>
                  <a:pt x="4767" y="307"/>
                  <a:pt x="4788" y="307"/>
                </a:cubicBezTo>
                <a:cubicBezTo>
                  <a:pt x="4808" y="307"/>
                  <a:pt x="4825" y="302"/>
                  <a:pt x="4840" y="292"/>
                </a:cubicBezTo>
                <a:cubicBezTo>
                  <a:pt x="4856" y="283"/>
                  <a:pt x="4867" y="269"/>
                  <a:pt x="4876" y="251"/>
                </a:cubicBezTo>
                <a:cubicBezTo>
                  <a:pt x="4884" y="234"/>
                  <a:pt x="4888" y="213"/>
                  <a:pt x="4888" y="190"/>
                </a:cubicBezTo>
                <a:cubicBezTo>
                  <a:pt x="4888" y="167"/>
                  <a:pt x="4884" y="146"/>
                  <a:pt x="4876" y="129"/>
                </a:cubicBezTo>
                <a:cubicBezTo>
                  <a:pt x="4867" y="111"/>
                  <a:pt x="4856" y="98"/>
                  <a:pt x="4840" y="88"/>
                </a:cubicBezTo>
                <a:close/>
                <a:moveTo>
                  <a:pt x="4631" y="76"/>
                </a:moveTo>
                <a:cubicBezTo>
                  <a:pt x="4667" y="76"/>
                  <a:pt x="4667" y="76"/>
                  <a:pt x="4667" y="76"/>
                </a:cubicBezTo>
                <a:cubicBezTo>
                  <a:pt x="4599" y="303"/>
                  <a:pt x="4599" y="303"/>
                  <a:pt x="4599" y="303"/>
                </a:cubicBezTo>
                <a:cubicBezTo>
                  <a:pt x="4565" y="303"/>
                  <a:pt x="4565" y="303"/>
                  <a:pt x="4565" y="303"/>
                </a:cubicBezTo>
                <a:cubicBezTo>
                  <a:pt x="4516" y="129"/>
                  <a:pt x="4516" y="129"/>
                  <a:pt x="4516" y="129"/>
                </a:cubicBezTo>
                <a:cubicBezTo>
                  <a:pt x="4514" y="129"/>
                  <a:pt x="4514" y="129"/>
                  <a:pt x="4514" y="129"/>
                </a:cubicBezTo>
                <a:cubicBezTo>
                  <a:pt x="4465" y="303"/>
                  <a:pt x="4465" y="303"/>
                  <a:pt x="4465" y="303"/>
                </a:cubicBezTo>
                <a:cubicBezTo>
                  <a:pt x="4432" y="303"/>
                  <a:pt x="4432" y="303"/>
                  <a:pt x="4432" y="303"/>
                </a:cubicBezTo>
                <a:cubicBezTo>
                  <a:pt x="4364" y="76"/>
                  <a:pt x="4364" y="76"/>
                  <a:pt x="4364" y="76"/>
                </a:cubicBezTo>
                <a:cubicBezTo>
                  <a:pt x="4399" y="76"/>
                  <a:pt x="4399" y="76"/>
                  <a:pt x="4399" y="76"/>
                </a:cubicBezTo>
                <a:cubicBezTo>
                  <a:pt x="4448" y="249"/>
                  <a:pt x="4448" y="249"/>
                  <a:pt x="4448" y="249"/>
                </a:cubicBezTo>
                <a:cubicBezTo>
                  <a:pt x="4450" y="249"/>
                  <a:pt x="4450" y="249"/>
                  <a:pt x="4450" y="249"/>
                </a:cubicBezTo>
                <a:cubicBezTo>
                  <a:pt x="4498" y="76"/>
                  <a:pt x="4498" y="76"/>
                  <a:pt x="4498" y="76"/>
                </a:cubicBezTo>
                <a:cubicBezTo>
                  <a:pt x="4534" y="76"/>
                  <a:pt x="4534" y="76"/>
                  <a:pt x="4534" y="76"/>
                </a:cubicBezTo>
                <a:cubicBezTo>
                  <a:pt x="4581" y="248"/>
                  <a:pt x="4581" y="248"/>
                  <a:pt x="4581" y="248"/>
                </a:cubicBezTo>
                <a:cubicBezTo>
                  <a:pt x="4583" y="248"/>
                  <a:pt x="4583" y="248"/>
                  <a:pt x="4583" y="248"/>
                </a:cubicBezTo>
                <a:lnTo>
                  <a:pt x="4631" y="76"/>
                </a:lnTo>
                <a:close/>
                <a:moveTo>
                  <a:pt x="4232" y="72"/>
                </a:moveTo>
                <a:cubicBezTo>
                  <a:pt x="4236" y="72"/>
                  <a:pt x="4239" y="73"/>
                  <a:pt x="4241" y="73"/>
                </a:cubicBezTo>
                <a:cubicBezTo>
                  <a:pt x="4241" y="108"/>
                  <a:pt x="4241" y="108"/>
                  <a:pt x="4241" y="108"/>
                </a:cubicBezTo>
                <a:cubicBezTo>
                  <a:pt x="4240" y="108"/>
                  <a:pt x="4237" y="107"/>
                  <a:pt x="4233" y="107"/>
                </a:cubicBezTo>
                <a:cubicBezTo>
                  <a:pt x="4229" y="106"/>
                  <a:pt x="4225" y="106"/>
                  <a:pt x="4221" y="106"/>
                </a:cubicBezTo>
                <a:cubicBezTo>
                  <a:pt x="4209" y="106"/>
                  <a:pt x="4200" y="108"/>
                  <a:pt x="4191" y="113"/>
                </a:cubicBezTo>
                <a:cubicBezTo>
                  <a:pt x="4183" y="117"/>
                  <a:pt x="4177" y="124"/>
                  <a:pt x="4171" y="131"/>
                </a:cubicBezTo>
                <a:cubicBezTo>
                  <a:pt x="4167" y="140"/>
                  <a:pt x="4164" y="149"/>
                  <a:pt x="4164" y="159"/>
                </a:cubicBezTo>
                <a:cubicBezTo>
                  <a:pt x="4164" y="303"/>
                  <a:pt x="4164" y="303"/>
                  <a:pt x="4164" y="303"/>
                </a:cubicBezTo>
                <a:cubicBezTo>
                  <a:pt x="4130" y="303"/>
                  <a:pt x="4130" y="303"/>
                  <a:pt x="4130" y="303"/>
                </a:cubicBezTo>
                <a:cubicBezTo>
                  <a:pt x="4130" y="76"/>
                  <a:pt x="4130" y="76"/>
                  <a:pt x="4130" y="76"/>
                </a:cubicBezTo>
                <a:cubicBezTo>
                  <a:pt x="4163" y="76"/>
                  <a:pt x="4163" y="76"/>
                  <a:pt x="4163" y="76"/>
                </a:cubicBezTo>
                <a:cubicBezTo>
                  <a:pt x="4163" y="110"/>
                  <a:pt x="4163" y="110"/>
                  <a:pt x="4163" y="110"/>
                </a:cubicBezTo>
                <a:cubicBezTo>
                  <a:pt x="4165" y="110"/>
                  <a:pt x="4165" y="110"/>
                  <a:pt x="4165" y="110"/>
                </a:cubicBezTo>
                <a:cubicBezTo>
                  <a:pt x="4169" y="98"/>
                  <a:pt x="4177" y="89"/>
                  <a:pt x="4187" y="83"/>
                </a:cubicBezTo>
                <a:cubicBezTo>
                  <a:pt x="4198" y="76"/>
                  <a:pt x="4210" y="72"/>
                  <a:pt x="4224" y="72"/>
                </a:cubicBezTo>
                <a:lnTo>
                  <a:pt x="4232" y="72"/>
                </a:lnTo>
                <a:close/>
                <a:moveTo>
                  <a:pt x="4041" y="76"/>
                </a:moveTo>
                <a:cubicBezTo>
                  <a:pt x="4076" y="76"/>
                  <a:pt x="4076" y="76"/>
                  <a:pt x="4076" y="76"/>
                </a:cubicBezTo>
                <a:cubicBezTo>
                  <a:pt x="4076" y="303"/>
                  <a:pt x="4076" y="303"/>
                  <a:pt x="4076" y="303"/>
                </a:cubicBezTo>
                <a:cubicBezTo>
                  <a:pt x="4041" y="303"/>
                  <a:pt x="4041" y="303"/>
                  <a:pt x="4041" y="303"/>
                </a:cubicBezTo>
                <a:cubicBezTo>
                  <a:pt x="4041" y="264"/>
                  <a:pt x="4041" y="264"/>
                  <a:pt x="4041" y="264"/>
                </a:cubicBezTo>
                <a:cubicBezTo>
                  <a:pt x="4039" y="264"/>
                  <a:pt x="4039" y="264"/>
                  <a:pt x="4039" y="264"/>
                </a:cubicBezTo>
                <a:cubicBezTo>
                  <a:pt x="4033" y="275"/>
                  <a:pt x="4026" y="285"/>
                  <a:pt x="4014" y="293"/>
                </a:cubicBezTo>
                <a:cubicBezTo>
                  <a:pt x="4004" y="301"/>
                  <a:pt x="3989" y="306"/>
                  <a:pt x="3972" y="306"/>
                </a:cubicBezTo>
                <a:cubicBezTo>
                  <a:pt x="3959" y="306"/>
                  <a:pt x="3946" y="302"/>
                  <a:pt x="3936" y="296"/>
                </a:cubicBezTo>
                <a:cubicBezTo>
                  <a:pt x="3924" y="290"/>
                  <a:pt x="3916" y="281"/>
                  <a:pt x="3910" y="268"/>
                </a:cubicBezTo>
                <a:cubicBezTo>
                  <a:pt x="3903" y="255"/>
                  <a:pt x="3900" y="240"/>
                  <a:pt x="3900" y="220"/>
                </a:cubicBezTo>
                <a:cubicBezTo>
                  <a:pt x="3900" y="76"/>
                  <a:pt x="3900" y="76"/>
                  <a:pt x="3900" y="76"/>
                </a:cubicBezTo>
                <a:cubicBezTo>
                  <a:pt x="3935" y="76"/>
                  <a:pt x="3935" y="76"/>
                  <a:pt x="3935" y="76"/>
                </a:cubicBezTo>
                <a:cubicBezTo>
                  <a:pt x="3935" y="217"/>
                  <a:pt x="3935" y="217"/>
                  <a:pt x="3935" y="217"/>
                </a:cubicBezTo>
                <a:cubicBezTo>
                  <a:pt x="3935" y="234"/>
                  <a:pt x="3940" y="247"/>
                  <a:pt x="3948" y="257"/>
                </a:cubicBezTo>
                <a:cubicBezTo>
                  <a:pt x="3958" y="267"/>
                  <a:pt x="3969" y="272"/>
                  <a:pt x="3984" y="272"/>
                </a:cubicBezTo>
                <a:cubicBezTo>
                  <a:pt x="3992" y="272"/>
                  <a:pt x="4001" y="270"/>
                  <a:pt x="4010" y="265"/>
                </a:cubicBezTo>
                <a:cubicBezTo>
                  <a:pt x="4018" y="261"/>
                  <a:pt x="4026" y="254"/>
                  <a:pt x="4032" y="244"/>
                </a:cubicBezTo>
                <a:cubicBezTo>
                  <a:pt x="4038" y="236"/>
                  <a:pt x="4041" y="224"/>
                  <a:pt x="4041" y="210"/>
                </a:cubicBezTo>
                <a:lnTo>
                  <a:pt x="4041" y="76"/>
                </a:lnTo>
                <a:close/>
                <a:moveTo>
                  <a:pt x="3815" y="233"/>
                </a:moveTo>
                <a:cubicBezTo>
                  <a:pt x="3810" y="245"/>
                  <a:pt x="3803" y="256"/>
                  <a:pt x="3793" y="264"/>
                </a:cubicBezTo>
                <a:cubicBezTo>
                  <a:pt x="3783" y="272"/>
                  <a:pt x="3770" y="275"/>
                  <a:pt x="3755" y="275"/>
                </a:cubicBezTo>
                <a:cubicBezTo>
                  <a:pt x="3739" y="275"/>
                  <a:pt x="3727" y="272"/>
                  <a:pt x="3718" y="264"/>
                </a:cubicBezTo>
                <a:cubicBezTo>
                  <a:pt x="3708" y="256"/>
                  <a:pt x="3700" y="245"/>
                  <a:pt x="3696" y="233"/>
                </a:cubicBezTo>
                <a:cubicBezTo>
                  <a:pt x="3691" y="219"/>
                  <a:pt x="3689" y="205"/>
                  <a:pt x="3689" y="190"/>
                </a:cubicBezTo>
                <a:cubicBezTo>
                  <a:pt x="3689" y="175"/>
                  <a:pt x="3691" y="160"/>
                  <a:pt x="3696" y="148"/>
                </a:cubicBezTo>
                <a:cubicBezTo>
                  <a:pt x="3700" y="134"/>
                  <a:pt x="3708" y="125"/>
                  <a:pt x="3718" y="116"/>
                </a:cubicBezTo>
                <a:cubicBezTo>
                  <a:pt x="3727" y="108"/>
                  <a:pt x="3739" y="104"/>
                  <a:pt x="3755" y="104"/>
                </a:cubicBezTo>
                <a:cubicBezTo>
                  <a:pt x="3770" y="104"/>
                  <a:pt x="3783" y="108"/>
                  <a:pt x="3793" y="116"/>
                </a:cubicBezTo>
                <a:cubicBezTo>
                  <a:pt x="3803" y="125"/>
                  <a:pt x="3810" y="134"/>
                  <a:pt x="3815" y="148"/>
                </a:cubicBezTo>
                <a:cubicBezTo>
                  <a:pt x="3820" y="160"/>
                  <a:pt x="3822" y="175"/>
                  <a:pt x="3822" y="190"/>
                </a:cubicBezTo>
                <a:cubicBezTo>
                  <a:pt x="3822" y="205"/>
                  <a:pt x="3820" y="219"/>
                  <a:pt x="3815" y="233"/>
                </a:cubicBezTo>
                <a:close/>
                <a:moveTo>
                  <a:pt x="3808" y="88"/>
                </a:moveTo>
                <a:cubicBezTo>
                  <a:pt x="3793" y="78"/>
                  <a:pt x="3775" y="73"/>
                  <a:pt x="3755" y="73"/>
                </a:cubicBezTo>
                <a:cubicBezTo>
                  <a:pt x="3735" y="73"/>
                  <a:pt x="3718" y="78"/>
                  <a:pt x="3702" y="88"/>
                </a:cubicBezTo>
                <a:cubicBezTo>
                  <a:pt x="3687" y="98"/>
                  <a:pt x="3676" y="111"/>
                  <a:pt x="3667" y="129"/>
                </a:cubicBezTo>
                <a:cubicBezTo>
                  <a:pt x="3658" y="146"/>
                  <a:pt x="3654" y="167"/>
                  <a:pt x="3654" y="190"/>
                </a:cubicBezTo>
                <a:cubicBezTo>
                  <a:pt x="3654" y="213"/>
                  <a:pt x="3658" y="234"/>
                  <a:pt x="3667" y="251"/>
                </a:cubicBezTo>
                <a:cubicBezTo>
                  <a:pt x="3676" y="269"/>
                  <a:pt x="3687" y="283"/>
                  <a:pt x="3702" y="292"/>
                </a:cubicBezTo>
                <a:cubicBezTo>
                  <a:pt x="3718" y="302"/>
                  <a:pt x="3735" y="307"/>
                  <a:pt x="3755" y="307"/>
                </a:cubicBezTo>
                <a:cubicBezTo>
                  <a:pt x="3775" y="307"/>
                  <a:pt x="3793" y="302"/>
                  <a:pt x="3808" y="292"/>
                </a:cubicBezTo>
                <a:cubicBezTo>
                  <a:pt x="3823" y="283"/>
                  <a:pt x="3836" y="269"/>
                  <a:pt x="3844" y="251"/>
                </a:cubicBezTo>
                <a:cubicBezTo>
                  <a:pt x="3851" y="234"/>
                  <a:pt x="3856" y="213"/>
                  <a:pt x="3856" y="190"/>
                </a:cubicBezTo>
                <a:cubicBezTo>
                  <a:pt x="3856" y="167"/>
                  <a:pt x="3851" y="146"/>
                  <a:pt x="3844" y="129"/>
                </a:cubicBezTo>
                <a:cubicBezTo>
                  <a:pt x="3836" y="111"/>
                  <a:pt x="3823" y="98"/>
                  <a:pt x="3808" y="88"/>
                </a:cubicBezTo>
                <a:close/>
                <a:moveTo>
                  <a:pt x="3598" y="76"/>
                </a:moveTo>
                <a:cubicBezTo>
                  <a:pt x="3635" y="76"/>
                  <a:pt x="3635" y="76"/>
                  <a:pt x="3635" y="76"/>
                </a:cubicBezTo>
                <a:cubicBezTo>
                  <a:pt x="3541" y="336"/>
                  <a:pt x="3541" y="336"/>
                  <a:pt x="3541" y="336"/>
                </a:cubicBezTo>
                <a:cubicBezTo>
                  <a:pt x="3537" y="347"/>
                  <a:pt x="3531" y="356"/>
                  <a:pt x="3525" y="364"/>
                </a:cubicBezTo>
                <a:cubicBezTo>
                  <a:pt x="3519" y="372"/>
                  <a:pt x="3512" y="378"/>
                  <a:pt x="3503" y="382"/>
                </a:cubicBezTo>
                <a:cubicBezTo>
                  <a:pt x="3495" y="386"/>
                  <a:pt x="3486" y="387"/>
                  <a:pt x="3475" y="387"/>
                </a:cubicBezTo>
                <a:cubicBezTo>
                  <a:pt x="3470" y="387"/>
                  <a:pt x="3464" y="387"/>
                  <a:pt x="3460" y="386"/>
                </a:cubicBezTo>
                <a:cubicBezTo>
                  <a:pt x="3455" y="385"/>
                  <a:pt x="3453" y="385"/>
                  <a:pt x="3451" y="384"/>
                </a:cubicBezTo>
                <a:cubicBezTo>
                  <a:pt x="3459" y="353"/>
                  <a:pt x="3459" y="353"/>
                  <a:pt x="3459" y="353"/>
                </a:cubicBezTo>
                <a:cubicBezTo>
                  <a:pt x="3468" y="355"/>
                  <a:pt x="3475" y="356"/>
                  <a:pt x="3481" y="356"/>
                </a:cubicBezTo>
                <a:cubicBezTo>
                  <a:pt x="3488" y="355"/>
                  <a:pt x="3494" y="352"/>
                  <a:pt x="3498" y="346"/>
                </a:cubicBezTo>
                <a:cubicBezTo>
                  <a:pt x="3503" y="341"/>
                  <a:pt x="3508" y="333"/>
                  <a:pt x="3512" y="321"/>
                </a:cubicBezTo>
                <a:cubicBezTo>
                  <a:pt x="3519" y="304"/>
                  <a:pt x="3519" y="304"/>
                  <a:pt x="3519" y="304"/>
                </a:cubicBezTo>
                <a:cubicBezTo>
                  <a:pt x="3436" y="76"/>
                  <a:pt x="3436" y="76"/>
                  <a:pt x="3436" y="76"/>
                </a:cubicBezTo>
                <a:cubicBezTo>
                  <a:pt x="3473" y="76"/>
                  <a:pt x="3473" y="76"/>
                  <a:pt x="3473" y="76"/>
                </a:cubicBezTo>
                <a:cubicBezTo>
                  <a:pt x="3535" y="256"/>
                  <a:pt x="3535" y="256"/>
                  <a:pt x="3535" y="256"/>
                </a:cubicBezTo>
                <a:cubicBezTo>
                  <a:pt x="3537" y="256"/>
                  <a:pt x="3537" y="256"/>
                  <a:pt x="3537" y="256"/>
                </a:cubicBezTo>
                <a:lnTo>
                  <a:pt x="3598" y="76"/>
                </a:lnTo>
                <a:close/>
                <a:moveTo>
                  <a:pt x="3274" y="76"/>
                </a:moveTo>
                <a:cubicBezTo>
                  <a:pt x="3309" y="76"/>
                  <a:pt x="3309" y="76"/>
                  <a:pt x="3309" y="76"/>
                </a:cubicBezTo>
                <a:cubicBezTo>
                  <a:pt x="3241" y="303"/>
                  <a:pt x="3241" y="303"/>
                  <a:pt x="3241" y="303"/>
                </a:cubicBezTo>
                <a:cubicBezTo>
                  <a:pt x="3208" y="303"/>
                  <a:pt x="3208" y="303"/>
                  <a:pt x="3208" y="303"/>
                </a:cubicBezTo>
                <a:cubicBezTo>
                  <a:pt x="3159" y="129"/>
                  <a:pt x="3159" y="129"/>
                  <a:pt x="3159" y="129"/>
                </a:cubicBezTo>
                <a:cubicBezTo>
                  <a:pt x="3156" y="129"/>
                  <a:pt x="3156" y="129"/>
                  <a:pt x="3156" y="129"/>
                </a:cubicBezTo>
                <a:cubicBezTo>
                  <a:pt x="3107" y="303"/>
                  <a:pt x="3107" y="303"/>
                  <a:pt x="3107" y="303"/>
                </a:cubicBezTo>
                <a:cubicBezTo>
                  <a:pt x="3074" y="303"/>
                  <a:pt x="3074" y="303"/>
                  <a:pt x="3074" y="303"/>
                </a:cubicBezTo>
                <a:cubicBezTo>
                  <a:pt x="3006" y="76"/>
                  <a:pt x="3006" y="76"/>
                  <a:pt x="3006" y="76"/>
                </a:cubicBezTo>
                <a:cubicBezTo>
                  <a:pt x="3041" y="76"/>
                  <a:pt x="3041" y="76"/>
                  <a:pt x="3041" y="76"/>
                </a:cubicBezTo>
                <a:cubicBezTo>
                  <a:pt x="3089" y="249"/>
                  <a:pt x="3089" y="249"/>
                  <a:pt x="3089" y="249"/>
                </a:cubicBezTo>
                <a:cubicBezTo>
                  <a:pt x="3092" y="249"/>
                  <a:pt x="3092" y="249"/>
                  <a:pt x="3092" y="249"/>
                </a:cubicBezTo>
                <a:cubicBezTo>
                  <a:pt x="3140" y="76"/>
                  <a:pt x="3140" y="76"/>
                  <a:pt x="3140" y="76"/>
                </a:cubicBezTo>
                <a:cubicBezTo>
                  <a:pt x="3176" y="76"/>
                  <a:pt x="3176" y="76"/>
                  <a:pt x="3176" y="76"/>
                </a:cubicBezTo>
                <a:cubicBezTo>
                  <a:pt x="3223" y="248"/>
                  <a:pt x="3223" y="248"/>
                  <a:pt x="3223" y="248"/>
                </a:cubicBezTo>
                <a:cubicBezTo>
                  <a:pt x="3225" y="248"/>
                  <a:pt x="3225" y="248"/>
                  <a:pt x="3225" y="248"/>
                </a:cubicBezTo>
                <a:lnTo>
                  <a:pt x="3274" y="76"/>
                </a:lnTo>
                <a:close/>
                <a:moveTo>
                  <a:pt x="2944" y="233"/>
                </a:moveTo>
                <a:cubicBezTo>
                  <a:pt x="2940" y="245"/>
                  <a:pt x="2933" y="256"/>
                  <a:pt x="2922" y="264"/>
                </a:cubicBezTo>
                <a:cubicBezTo>
                  <a:pt x="2913" y="272"/>
                  <a:pt x="2900" y="275"/>
                  <a:pt x="2885" y="275"/>
                </a:cubicBezTo>
                <a:cubicBezTo>
                  <a:pt x="2870" y="275"/>
                  <a:pt x="2857" y="272"/>
                  <a:pt x="2848" y="264"/>
                </a:cubicBezTo>
                <a:cubicBezTo>
                  <a:pt x="2837" y="256"/>
                  <a:pt x="2830" y="245"/>
                  <a:pt x="2826" y="233"/>
                </a:cubicBezTo>
                <a:cubicBezTo>
                  <a:pt x="2821" y="219"/>
                  <a:pt x="2818" y="205"/>
                  <a:pt x="2818" y="190"/>
                </a:cubicBezTo>
                <a:cubicBezTo>
                  <a:pt x="2818" y="175"/>
                  <a:pt x="2821" y="160"/>
                  <a:pt x="2826" y="148"/>
                </a:cubicBezTo>
                <a:cubicBezTo>
                  <a:pt x="2830" y="134"/>
                  <a:pt x="2837" y="125"/>
                  <a:pt x="2848" y="116"/>
                </a:cubicBezTo>
                <a:cubicBezTo>
                  <a:pt x="2857" y="108"/>
                  <a:pt x="2870" y="104"/>
                  <a:pt x="2885" y="104"/>
                </a:cubicBezTo>
                <a:cubicBezTo>
                  <a:pt x="2900" y="104"/>
                  <a:pt x="2913" y="108"/>
                  <a:pt x="2922" y="116"/>
                </a:cubicBezTo>
                <a:cubicBezTo>
                  <a:pt x="2933" y="125"/>
                  <a:pt x="2940" y="134"/>
                  <a:pt x="2944" y="148"/>
                </a:cubicBezTo>
                <a:cubicBezTo>
                  <a:pt x="2949" y="160"/>
                  <a:pt x="2952" y="175"/>
                  <a:pt x="2952" y="190"/>
                </a:cubicBezTo>
                <a:cubicBezTo>
                  <a:pt x="2952" y="205"/>
                  <a:pt x="2949" y="219"/>
                  <a:pt x="2944" y="233"/>
                </a:cubicBezTo>
                <a:close/>
                <a:moveTo>
                  <a:pt x="2938" y="88"/>
                </a:moveTo>
                <a:cubicBezTo>
                  <a:pt x="2922" y="78"/>
                  <a:pt x="2905" y="73"/>
                  <a:pt x="2885" y="73"/>
                </a:cubicBezTo>
                <a:cubicBezTo>
                  <a:pt x="2865" y="73"/>
                  <a:pt x="2848" y="78"/>
                  <a:pt x="2832" y="88"/>
                </a:cubicBezTo>
                <a:cubicBezTo>
                  <a:pt x="2817" y="98"/>
                  <a:pt x="2806" y="111"/>
                  <a:pt x="2797" y="129"/>
                </a:cubicBezTo>
                <a:cubicBezTo>
                  <a:pt x="2788" y="146"/>
                  <a:pt x="2784" y="167"/>
                  <a:pt x="2784" y="190"/>
                </a:cubicBezTo>
                <a:cubicBezTo>
                  <a:pt x="2784" y="213"/>
                  <a:pt x="2788" y="234"/>
                  <a:pt x="2797" y="251"/>
                </a:cubicBezTo>
                <a:cubicBezTo>
                  <a:pt x="2806" y="269"/>
                  <a:pt x="2817" y="283"/>
                  <a:pt x="2832" y="292"/>
                </a:cubicBezTo>
                <a:cubicBezTo>
                  <a:pt x="2848" y="302"/>
                  <a:pt x="2865" y="307"/>
                  <a:pt x="2885" y="307"/>
                </a:cubicBezTo>
                <a:cubicBezTo>
                  <a:pt x="2905" y="307"/>
                  <a:pt x="2922" y="302"/>
                  <a:pt x="2938" y="292"/>
                </a:cubicBezTo>
                <a:cubicBezTo>
                  <a:pt x="2953" y="283"/>
                  <a:pt x="2964" y="269"/>
                  <a:pt x="2973" y="251"/>
                </a:cubicBezTo>
                <a:cubicBezTo>
                  <a:pt x="2982" y="234"/>
                  <a:pt x="2986" y="213"/>
                  <a:pt x="2986" y="190"/>
                </a:cubicBezTo>
                <a:cubicBezTo>
                  <a:pt x="2986" y="167"/>
                  <a:pt x="2982" y="146"/>
                  <a:pt x="2973" y="129"/>
                </a:cubicBezTo>
                <a:cubicBezTo>
                  <a:pt x="2964" y="111"/>
                  <a:pt x="2953" y="98"/>
                  <a:pt x="2938" y="88"/>
                </a:cubicBezTo>
                <a:close/>
                <a:moveTo>
                  <a:pt x="2761" y="72"/>
                </a:moveTo>
                <a:cubicBezTo>
                  <a:pt x="2764" y="72"/>
                  <a:pt x="2767" y="73"/>
                  <a:pt x="2769" y="73"/>
                </a:cubicBezTo>
                <a:cubicBezTo>
                  <a:pt x="2769" y="108"/>
                  <a:pt x="2769" y="108"/>
                  <a:pt x="2769" y="108"/>
                </a:cubicBezTo>
                <a:cubicBezTo>
                  <a:pt x="2768" y="108"/>
                  <a:pt x="2765" y="107"/>
                  <a:pt x="2762" y="107"/>
                </a:cubicBezTo>
                <a:cubicBezTo>
                  <a:pt x="2757" y="106"/>
                  <a:pt x="2753" y="106"/>
                  <a:pt x="2748" y="106"/>
                </a:cubicBezTo>
                <a:cubicBezTo>
                  <a:pt x="2738" y="106"/>
                  <a:pt x="2728" y="108"/>
                  <a:pt x="2720" y="113"/>
                </a:cubicBezTo>
                <a:cubicBezTo>
                  <a:pt x="2711" y="117"/>
                  <a:pt x="2704" y="124"/>
                  <a:pt x="2699" y="131"/>
                </a:cubicBezTo>
                <a:cubicBezTo>
                  <a:pt x="2695" y="140"/>
                  <a:pt x="2692" y="149"/>
                  <a:pt x="2692" y="159"/>
                </a:cubicBezTo>
                <a:cubicBezTo>
                  <a:pt x="2692" y="303"/>
                  <a:pt x="2692" y="303"/>
                  <a:pt x="2692" y="303"/>
                </a:cubicBezTo>
                <a:cubicBezTo>
                  <a:pt x="2657" y="303"/>
                  <a:pt x="2657" y="303"/>
                  <a:pt x="2657" y="303"/>
                </a:cubicBezTo>
                <a:cubicBezTo>
                  <a:pt x="2657" y="76"/>
                  <a:pt x="2657" y="76"/>
                  <a:pt x="2657" y="76"/>
                </a:cubicBezTo>
                <a:cubicBezTo>
                  <a:pt x="2691" y="76"/>
                  <a:pt x="2691" y="76"/>
                  <a:pt x="2691" y="76"/>
                </a:cubicBezTo>
                <a:cubicBezTo>
                  <a:pt x="2691" y="110"/>
                  <a:pt x="2691" y="110"/>
                  <a:pt x="2691" y="110"/>
                </a:cubicBezTo>
                <a:cubicBezTo>
                  <a:pt x="2693" y="110"/>
                  <a:pt x="2693" y="110"/>
                  <a:pt x="2693" y="110"/>
                </a:cubicBezTo>
                <a:cubicBezTo>
                  <a:pt x="2697" y="98"/>
                  <a:pt x="2704" y="89"/>
                  <a:pt x="2715" y="83"/>
                </a:cubicBezTo>
                <a:cubicBezTo>
                  <a:pt x="2726" y="76"/>
                  <a:pt x="2738" y="72"/>
                  <a:pt x="2751" y="72"/>
                </a:cubicBezTo>
                <a:cubicBezTo>
                  <a:pt x="2754" y="72"/>
                  <a:pt x="2757" y="72"/>
                  <a:pt x="2761" y="72"/>
                </a:cubicBezTo>
                <a:close/>
                <a:moveTo>
                  <a:pt x="2563" y="231"/>
                </a:moveTo>
                <a:cubicBezTo>
                  <a:pt x="2557" y="243"/>
                  <a:pt x="2550" y="251"/>
                  <a:pt x="2541" y="258"/>
                </a:cubicBezTo>
                <a:cubicBezTo>
                  <a:pt x="2531" y="265"/>
                  <a:pt x="2519" y="268"/>
                  <a:pt x="2506" y="268"/>
                </a:cubicBezTo>
                <a:cubicBezTo>
                  <a:pt x="2492" y="268"/>
                  <a:pt x="2479" y="264"/>
                  <a:pt x="2470" y="257"/>
                </a:cubicBezTo>
                <a:cubicBezTo>
                  <a:pt x="2460" y="250"/>
                  <a:pt x="2453" y="242"/>
                  <a:pt x="2448" y="229"/>
                </a:cubicBezTo>
                <a:cubicBezTo>
                  <a:pt x="2443" y="217"/>
                  <a:pt x="2441" y="203"/>
                  <a:pt x="2441" y="187"/>
                </a:cubicBezTo>
                <a:cubicBezTo>
                  <a:pt x="2441" y="172"/>
                  <a:pt x="2443" y="158"/>
                  <a:pt x="2448" y="145"/>
                </a:cubicBezTo>
                <a:cubicBezTo>
                  <a:pt x="2453" y="132"/>
                  <a:pt x="2460" y="123"/>
                  <a:pt x="2470" y="115"/>
                </a:cubicBezTo>
                <a:cubicBezTo>
                  <a:pt x="2479" y="108"/>
                  <a:pt x="2491" y="104"/>
                  <a:pt x="2506" y="104"/>
                </a:cubicBezTo>
                <a:cubicBezTo>
                  <a:pt x="2519" y="104"/>
                  <a:pt x="2531" y="108"/>
                  <a:pt x="2541" y="115"/>
                </a:cubicBezTo>
                <a:cubicBezTo>
                  <a:pt x="2550" y="122"/>
                  <a:pt x="2558" y="131"/>
                  <a:pt x="2563" y="144"/>
                </a:cubicBezTo>
                <a:cubicBezTo>
                  <a:pt x="2567" y="157"/>
                  <a:pt x="2569" y="171"/>
                  <a:pt x="2569" y="187"/>
                </a:cubicBezTo>
                <a:cubicBezTo>
                  <a:pt x="2569" y="204"/>
                  <a:pt x="2567" y="218"/>
                  <a:pt x="2563" y="231"/>
                </a:cubicBezTo>
                <a:close/>
                <a:moveTo>
                  <a:pt x="2570" y="112"/>
                </a:moveTo>
                <a:cubicBezTo>
                  <a:pt x="2566" y="112"/>
                  <a:pt x="2566" y="112"/>
                  <a:pt x="2566" y="112"/>
                </a:cubicBezTo>
                <a:cubicBezTo>
                  <a:pt x="2564" y="108"/>
                  <a:pt x="2561" y="103"/>
                  <a:pt x="2556" y="97"/>
                </a:cubicBezTo>
                <a:cubicBezTo>
                  <a:pt x="2551" y="90"/>
                  <a:pt x="2544" y="85"/>
                  <a:pt x="2537" y="80"/>
                </a:cubicBezTo>
                <a:cubicBezTo>
                  <a:pt x="2528" y="75"/>
                  <a:pt x="2517" y="73"/>
                  <a:pt x="2501" y="73"/>
                </a:cubicBezTo>
                <a:cubicBezTo>
                  <a:pt x="2483" y="73"/>
                  <a:pt x="2467" y="78"/>
                  <a:pt x="2453" y="87"/>
                </a:cubicBezTo>
                <a:cubicBezTo>
                  <a:pt x="2438" y="97"/>
                  <a:pt x="2427" y="110"/>
                  <a:pt x="2419" y="128"/>
                </a:cubicBezTo>
                <a:cubicBezTo>
                  <a:pt x="2410" y="144"/>
                  <a:pt x="2407" y="165"/>
                  <a:pt x="2407" y="188"/>
                </a:cubicBezTo>
                <a:cubicBezTo>
                  <a:pt x="2407" y="212"/>
                  <a:pt x="2410" y="232"/>
                  <a:pt x="2419" y="248"/>
                </a:cubicBezTo>
                <a:cubicBezTo>
                  <a:pt x="2428" y="265"/>
                  <a:pt x="2438" y="277"/>
                  <a:pt x="2453" y="286"/>
                </a:cubicBezTo>
                <a:cubicBezTo>
                  <a:pt x="2467" y="294"/>
                  <a:pt x="2483" y="299"/>
                  <a:pt x="2501" y="299"/>
                </a:cubicBezTo>
                <a:cubicBezTo>
                  <a:pt x="2516" y="299"/>
                  <a:pt x="2527" y="297"/>
                  <a:pt x="2536" y="292"/>
                </a:cubicBezTo>
                <a:cubicBezTo>
                  <a:pt x="2544" y="287"/>
                  <a:pt x="2551" y="282"/>
                  <a:pt x="2556" y="275"/>
                </a:cubicBezTo>
                <a:cubicBezTo>
                  <a:pt x="2560" y="270"/>
                  <a:pt x="2564" y="265"/>
                  <a:pt x="2566" y="261"/>
                </a:cubicBezTo>
                <a:cubicBezTo>
                  <a:pt x="2569" y="261"/>
                  <a:pt x="2569" y="261"/>
                  <a:pt x="2569" y="261"/>
                </a:cubicBezTo>
                <a:cubicBezTo>
                  <a:pt x="2569" y="307"/>
                  <a:pt x="2569" y="307"/>
                  <a:pt x="2569" y="307"/>
                </a:cubicBezTo>
                <a:cubicBezTo>
                  <a:pt x="2569" y="325"/>
                  <a:pt x="2564" y="339"/>
                  <a:pt x="2551" y="348"/>
                </a:cubicBezTo>
                <a:cubicBezTo>
                  <a:pt x="2540" y="357"/>
                  <a:pt x="2525" y="361"/>
                  <a:pt x="2507" y="361"/>
                </a:cubicBezTo>
                <a:cubicBezTo>
                  <a:pt x="2494" y="361"/>
                  <a:pt x="2482" y="359"/>
                  <a:pt x="2475" y="356"/>
                </a:cubicBezTo>
                <a:cubicBezTo>
                  <a:pt x="2466" y="352"/>
                  <a:pt x="2459" y="346"/>
                  <a:pt x="2454" y="342"/>
                </a:cubicBezTo>
                <a:cubicBezTo>
                  <a:pt x="2450" y="336"/>
                  <a:pt x="2446" y="331"/>
                  <a:pt x="2443" y="327"/>
                </a:cubicBezTo>
                <a:cubicBezTo>
                  <a:pt x="2416" y="346"/>
                  <a:pt x="2416" y="346"/>
                  <a:pt x="2416" y="346"/>
                </a:cubicBezTo>
                <a:cubicBezTo>
                  <a:pt x="2421" y="355"/>
                  <a:pt x="2427" y="362"/>
                  <a:pt x="2434" y="369"/>
                </a:cubicBezTo>
                <a:cubicBezTo>
                  <a:pt x="2443" y="376"/>
                  <a:pt x="2453" y="382"/>
                  <a:pt x="2464" y="386"/>
                </a:cubicBezTo>
                <a:cubicBezTo>
                  <a:pt x="2476" y="390"/>
                  <a:pt x="2491" y="392"/>
                  <a:pt x="2507" y="392"/>
                </a:cubicBezTo>
                <a:cubicBezTo>
                  <a:pt x="2524" y="392"/>
                  <a:pt x="2541" y="389"/>
                  <a:pt x="2556" y="384"/>
                </a:cubicBezTo>
                <a:cubicBezTo>
                  <a:pt x="2570" y="378"/>
                  <a:pt x="2582" y="369"/>
                  <a:pt x="2590" y="356"/>
                </a:cubicBezTo>
                <a:cubicBezTo>
                  <a:pt x="2599" y="345"/>
                  <a:pt x="2603" y="328"/>
                  <a:pt x="2603" y="309"/>
                </a:cubicBezTo>
                <a:cubicBezTo>
                  <a:pt x="2603" y="76"/>
                  <a:pt x="2603" y="76"/>
                  <a:pt x="2603" y="76"/>
                </a:cubicBezTo>
                <a:cubicBezTo>
                  <a:pt x="2570" y="76"/>
                  <a:pt x="2570" y="76"/>
                  <a:pt x="2570" y="76"/>
                </a:cubicBezTo>
                <a:lnTo>
                  <a:pt x="2570" y="112"/>
                </a:lnTo>
                <a:close/>
                <a:moveTo>
                  <a:pt x="2225" y="233"/>
                </a:moveTo>
                <a:cubicBezTo>
                  <a:pt x="2220" y="245"/>
                  <a:pt x="2212" y="256"/>
                  <a:pt x="2203" y="264"/>
                </a:cubicBezTo>
                <a:cubicBezTo>
                  <a:pt x="2193" y="272"/>
                  <a:pt x="2180" y="275"/>
                  <a:pt x="2165" y="275"/>
                </a:cubicBezTo>
                <a:cubicBezTo>
                  <a:pt x="2150" y="275"/>
                  <a:pt x="2137" y="272"/>
                  <a:pt x="2127" y="264"/>
                </a:cubicBezTo>
                <a:cubicBezTo>
                  <a:pt x="2118" y="256"/>
                  <a:pt x="2110" y="245"/>
                  <a:pt x="2105" y="233"/>
                </a:cubicBezTo>
                <a:cubicBezTo>
                  <a:pt x="2100" y="219"/>
                  <a:pt x="2098" y="205"/>
                  <a:pt x="2098" y="190"/>
                </a:cubicBezTo>
                <a:cubicBezTo>
                  <a:pt x="2098" y="175"/>
                  <a:pt x="2100" y="160"/>
                  <a:pt x="2105" y="148"/>
                </a:cubicBezTo>
                <a:cubicBezTo>
                  <a:pt x="2110" y="134"/>
                  <a:pt x="2118" y="125"/>
                  <a:pt x="2127" y="116"/>
                </a:cubicBezTo>
                <a:cubicBezTo>
                  <a:pt x="2137" y="108"/>
                  <a:pt x="2150" y="104"/>
                  <a:pt x="2165" y="104"/>
                </a:cubicBezTo>
                <a:cubicBezTo>
                  <a:pt x="2180" y="104"/>
                  <a:pt x="2193" y="108"/>
                  <a:pt x="2203" y="116"/>
                </a:cubicBezTo>
                <a:cubicBezTo>
                  <a:pt x="2212" y="125"/>
                  <a:pt x="2220" y="134"/>
                  <a:pt x="2225" y="148"/>
                </a:cubicBezTo>
                <a:cubicBezTo>
                  <a:pt x="2230" y="160"/>
                  <a:pt x="2231" y="175"/>
                  <a:pt x="2231" y="190"/>
                </a:cubicBezTo>
                <a:cubicBezTo>
                  <a:pt x="2231" y="205"/>
                  <a:pt x="2230" y="219"/>
                  <a:pt x="2225" y="233"/>
                </a:cubicBezTo>
                <a:close/>
                <a:moveTo>
                  <a:pt x="2218" y="88"/>
                </a:moveTo>
                <a:cubicBezTo>
                  <a:pt x="2203" y="78"/>
                  <a:pt x="2186" y="73"/>
                  <a:pt x="2165" y="73"/>
                </a:cubicBezTo>
                <a:cubicBezTo>
                  <a:pt x="2145" y="73"/>
                  <a:pt x="2127" y="78"/>
                  <a:pt x="2112" y="88"/>
                </a:cubicBezTo>
                <a:cubicBezTo>
                  <a:pt x="2097" y="98"/>
                  <a:pt x="2085" y="111"/>
                  <a:pt x="2076" y="129"/>
                </a:cubicBezTo>
                <a:cubicBezTo>
                  <a:pt x="2068" y="146"/>
                  <a:pt x="2064" y="167"/>
                  <a:pt x="2064" y="190"/>
                </a:cubicBezTo>
                <a:cubicBezTo>
                  <a:pt x="2064" y="213"/>
                  <a:pt x="2068" y="234"/>
                  <a:pt x="2076" y="251"/>
                </a:cubicBezTo>
                <a:cubicBezTo>
                  <a:pt x="2085" y="269"/>
                  <a:pt x="2097" y="283"/>
                  <a:pt x="2112" y="292"/>
                </a:cubicBezTo>
                <a:cubicBezTo>
                  <a:pt x="2127" y="302"/>
                  <a:pt x="2145" y="307"/>
                  <a:pt x="2165" y="307"/>
                </a:cubicBezTo>
                <a:cubicBezTo>
                  <a:pt x="2186" y="307"/>
                  <a:pt x="2203" y="302"/>
                  <a:pt x="2218" y="292"/>
                </a:cubicBezTo>
                <a:cubicBezTo>
                  <a:pt x="2233" y="283"/>
                  <a:pt x="2245" y="269"/>
                  <a:pt x="2253" y="251"/>
                </a:cubicBezTo>
                <a:cubicBezTo>
                  <a:pt x="2262" y="234"/>
                  <a:pt x="2266" y="213"/>
                  <a:pt x="2266" y="190"/>
                </a:cubicBezTo>
                <a:cubicBezTo>
                  <a:pt x="2266" y="167"/>
                  <a:pt x="2262" y="146"/>
                  <a:pt x="2253" y="129"/>
                </a:cubicBezTo>
                <a:cubicBezTo>
                  <a:pt x="2245" y="111"/>
                  <a:pt x="2233" y="98"/>
                  <a:pt x="2218" y="88"/>
                </a:cubicBezTo>
                <a:close/>
                <a:moveTo>
                  <a:pt x="2030" y="270"/>
                </a:moveTo>
                <a:cubicBezTo>
                  <a:pt x="2037" y="301"/>
                  <a:pt x="2037" y="301"/>
                  <a:pt x="2037" y="301"/>
                </a:cubicBezTo>
                <a:cubicBezTo>
                  <a:pt x="2035" y="302"/>
                  <a:pt x="2031" y="303"/>
                  <a:pt x="2028" y="304"/>
                </a:cubicBezTo>
                <a:cubicBezTo>
                  <a:pt x="2023" y="305"/>
                  <a:pt x="2018" y="306"/>
                  <a:pt x="2011" y="306"/>
                </a:cubicBezTo>
                <a:cubicBezTo>
                  <a:pt x="2002" y="306"/>
                  <a:pt x="1992" y="303"/>
                  <a:pt x="1984" y="299"/>
                </a:cubicBezTo>
                <a:cubicBezTo>
                  <a:pt x="1974" y="295"/>
                  <a:pt x="1966" y="288"/>
                  <a:pt x="1961" y="279"/>
                </a:cubicBezTo>
                <a:cubicBezTo>
                  <a:pt x="1954" y="271"/>
                  <a:pt x="1951" y="260"/>
                  <a:pt x="1951" y="247"/>
                </a:cubicBezTo>
                <a:cubicBezTo>
                  <a:pt x="1951" y="105"/>
                  <a:pt x="1951" y="105"/>
                  <a:pt x="1951" y="105"/>
                </a:cubicBezTo>
                <a:cubicBezTo>
                  <a:pt x="1918" y="105"/>
                  <a:pt x="1918" y="105"/>
                  <a:pt x="1918" y="105"/>
                </a:cubicBezTo>
                <a:cubicBezTo>
                  <a:pt x="1918" y="76"/>
                  <a:pt x="1918" y="76"/>
                  <a:pt x="1918" y="76"/>
                </a:cubicBezTo>
                <a:cubicBezTo>
                  <a:pt x="1951" y="76"/>
                  <a:pt x="1951" y="76"/>
                  <a:pt x="1951" y="76"/>
                </a:cubicBezTo>
                <a:cubicBezTo>
                  <a:pt x="1951" y="22"/>
                  <a:pt x="1951" y="22"/>
                  <a:pt x="1951" y="22"/>
                </a:cubicBezTo>
                <a:cubicBezTo>
                  <a:pt x="1986" y="22"/>
                  <a:pt x="1986" y="22"/>
                  <a:pt x="1986" y="22"/>
                </a:cubicBezTo>
                <a:cubicBezTo>
                  <a:pt x="1986" y="76"/>
                  <a:pt x="1986" y="76"/>
                  <a:pt x="1986" y="76"/>
                </a:cubicBezTo>
                <a:cubicBezTo>
                  <a:pt x="2033" y="76"/>
                  <a:pt x="2033" y="76"/>
                  <a:pt x="2033" y="76"/>
                </a:cubicBezTo>
                <a:cubicBezTo>
                  <a:pt x="2033" y="105"/>
                  <a:pt x="2033" y="105"/>
                  <a:pt x="2033" y="105"/>
                </a:cubicBezTo>
                <a:cubicBezTo>
                  <a:pt x="1986" y="105"/>
                  <a:pt x="1986" y="105"/>
                  <a:pt x="1986" y="105"/>
                </a:cubicBezTo>
                <a:cubicBezTo>
                  <a:pt x="1986" y="238"/>
                  <a:pt x="1986" y="238"/>
                  <a:pt x="1986" y="238"/>
                </a:cubicBezTo>
                <a:cubicBezTo>
                  <a:pt x="1986" y="247"/>
                  <a:pt x="1986" y="255"/>
                  <a:pt x="1989" y="260"/>
                </a:cubicBezTo>
                <a:cubicBezTo>
                  <a:pt x="1992" y="265"/>
                  <a:pt x="1996" y="268"/>
                  <a:pt x="2001" y="270"/>
                </a:cubicBezTo>
                <a:cubicBezTo>
                  <a:pt x="2006" y="271"/>
                  <a:pt x="2010" y="272"/>
                  <a:pt x="2015" y="272"/>
                </a:cubicBezTo>
                <a:cubicBezTo>
                  <a:pt x="2019" y="272"/>
                  <a:pt x="2022" y="272"/>
                  <a:pt x="2025" y="271"/>
                </a:cubicBezTo>
                <a:lnTo>
                  <a:pt x="2030" y="270"/>
                </a:lnTo>
                <a:close/>
                <a:moveTo>
                  <a:pt x="1771" y="201"/>
                </a:moveTo>
                <a:cubicBezTo>
                  <a:pt x="1781" y="211"/>
                  <a:pt x="1785" y="223"/>
                  <a:pt x="1785" y="240"/>
                </a:cubicBezTo>
                <a:cubicBezTo>
                  <a:pt x="1785" y="252"/>
                  <a:pt x="1782" y="264"/>
                  <a:pt x="1775" y="274"/>
                </a:cubicBezTo>
                <a:cubicBezTo>
                  <a:pt x="1767" y="284"/>
                  <a:pt x="1757" y="292"/>
                  <a:pt x="1744" y="298"/>
                </a:cubicBezTo>
                <a:cubicBezTo>
                  <a:pt x="1731" y="304"/>
                  <a:pt x="1716" y="307"/>
                  <a:pt x="1698" y="307"/>
                </a:cubicBezTo>
                <a:cubicBezTo>
                  <a:pt x="1676" y="307"/>
                  <a:pt x="1657" y="302"/>
                  <a:pt x="1642" y="292"/>
                </a:cubicBezTo>
                <a:cubicBezTo>
                  <a:pt x="1628" y="283"/>
                  <a:pt x="1618" y="268"/>
                  <a:pt x="1614" y="248"/>
                </a:cubicBezTo>
                <a:cubicBezTo>
                  <a:pt x="1647" y="240"/>
                  <a:pt x="1647" y="240"/>
                  <a:pt x="1647" y="240"/>
                </a:cubicBezTo>
                <a:cubicBezTo>
                  <a:pt x="1650" y="252"/>
                  <a:pt x="1655" y="261"/>
                  <a:pt x="1664" y="268"/>
                </a:cubicBezTo>
                <a:cubicBezTo>
                  <a:pt x="1673" y="274"/>
                  <a:pt x="1684" y="276"/>
                  <a:pt x="1698" y="276"/>
                </a:cubicBezTo>
                <a:cubicBezTo>
                  <a:pt x="1714" y="276"/>
                  <a:pt x="1727" y="273"/>
                  <a:pt x="1736" y="266"/>
                </a:cubicBezTo>
                <a:cubicBezTo>
                  <a:pt x="1745" y="259"/>
                  <a:pt x="1750" y="251"/>
                  <a:pt x="1750" y="242"/>
                </a:cubicBezTo>
                <a:cubicBezTo>
                  <a:pt x="1750" y="233"/>
                  <a:pt x="1747" y="227"/>
                  <a:pt x="1742" y="221"/>
                </a:cubicBezTo>
                <a:cubicBezTo>
                  <a:pt x="1737" y="216"/>
                  <a:pt x="1728" y="212"/>
                  <a:pt x="1718" y="210"/>
                </a:cubicBezTo>
                <a:cubicBezTo>
                  <a:pt x="1680" y="201"/>
                  <a:pt x="1680" y="201"/>
                  <a:pt x="1680" y="201"/>
                </a:cubicBezTo>
                <a:cubicBezTo>
                  <a:pt x="1660" y="196"/>
                  <a:pt x="1645" y="188"/>
                  <a:pt x="1635" y="177"/>
                </a:cubicBezTo>
                <a:cubicBezTo>
                  <a:pt x="1626" y="167"/>
                  <a:pt x="1621" y="154"/>
                  <a:pt x="1621" y="139"/>
                </a:cubicBezTo>
                <a:cubicBezTo>
                  <a:pt x="1621" y="126"/>
                  <a:pt x="1625" y="114"/>
                  <a:pt x="1631" y="104"/>
                </a:cubicBezTo>
                <a:cubicBezTo>
                  <a:pt x="1639" y="95"/>
                  <a:pt x="1649" y="87"/>
                  <a:pt x="1661" y="81"/>
                </a:cubicBezTo>
                <a:cubicBezTo>
                  <a:pt x="1674" y="76"/>
                  <a:pt x="1687" y="73"/>
                  <a:pt x="1702" y="73"/>
                </a:cubicBezTo>
                <a:cubicBezTo>
                  <a:pt x="1725" y="73"/>
                  <a:pt x="1742" y="78"/>
                  <a:pt x="1755" y="88"/>
                </a:cubicBezTo>
                <a:cubicBezTo>
                  <a:pt x="1767" y="98"/>
                  <a:pt x="1776" y="110"/>
                  <a:pt x="1782" y="127"/>
                </a:cubicBezTo>
                <a:cubicBezTo>
                  <a:pt x="1751" y="135"/>
                  <a:pt x="1751" y="135"/>
                  <a:pt x="1751" y="135"/>
                </a:cubicBezTo>
                <a:cubicBezTo>
                  <a:pt x="1749" y="130"/>
                  <a:pt x="1746" y="125"/>
                  <a:pt x="1742" y="120"/>
                </a:cubicBezTo>
                <a:cubicBezTo>
                  <a:pt x="1739" y="115"/>
                  <a:pt x="1734" y="111"/>
                  <a:pt x="1727" y="108"/>
                </a:cubicBezTo>
                <a:cubicBezTo>
                  <a:pt x="1720" y="104"/>
                  <a:pt x="1713" y="103"/>
                  <a:pt x="1702" y="103"/>
                </a:cubicBezTo>
                <a:cubicBezTo>
                  <a:pt x="1689" y="103"/>
                  <a:pt x="1677" y="106"/>
                  <a:pt x="1669" y="112"/>
                </a:cubicBezTo>
                <a:cubicBezTo>
                  <a:pt x="1659" y="119"/>
                  <a:pt x="1655" y="127"/>
                  <a:pt x="1655" y="136"/>
                </a:cubicBezTo>
                <a:cubicBezTo>
                  <a:pt x="1655" y="145"/>
                  <a:pt x="1658" y="152"/>
                  <a:pt x="1664" y="157"/>
                </a:cubicBezTo>
                <a:cubicBezTo>
                  <a:pt x="1671" y="162"/>
                  <a:pt x="1680" y="167"/>
                  <a:pt x="1694" y="170"/>
                </a:cubicBezTo>
                <a:cubicBezTo>
                  <a:pt x="1726" y="178"/>
                  <a:pt x="1726" y="178"/>
                  <a:pt x="1726" y="178"/>
                </a:cubicBezTo>
                <a:cubicBezTo>
                  <a:pt x="1746" y="183"/>
                  <a:pt x="1762" y="190"/>
                  <a:pt x="1771" y="201"/>
                </a:cubicBezTo>
                <a:close/>
                <a:moveTo>
                  <a:pt x="1581" y="270"/>
                </a:moveTo>
                <a:cubicBezTo>
                  <a:pt x="1588" y="301"/>
                  <a:pt x="1588" y="301"/>
                  <a:pt x="1588" y="301"/>
                </a:cubicBezTo>
                <a:cubicBezTo>
                  <a:pt x="1586" y="302"/>
                  <a:pt x="1583" y="303"/>
                  <a:pt x="1579" y="304"/>
                </a:cubicBezTo>
                <a:cubicBezTo>
                  <a:pt x="1574" y="305"/>
                  <a:pt x="1569" y="306"/>
                  <a:pt x="1563" y="306"/>
                </a:cubicBezTo>
                <a:cubicBezTo>
                  <a:pt x="1553" y="306"/>
                  <a:pt x="1543" y="303"/>
                  <a:pt x="1534" y="299"/>
                </a:cubicBezTo>
                <a:cubicBezTo>
                  <a:pt x="1525" y="295"/>
                  <a:pt x="1518" y="288"/>
                  <a:pt x="1511" y="279"/>
                </a:cubicBezTo>
                <a:cubicBezTo>
                  <a:pt x="1505" y="271"/>
                  <a:pt x="1502" y="260"/>
                  <a:pt x="1502" y="247"/>
                </a:cubicBezTo>
                <a:cubicBezTo>
                  <a:pt x="1502" y="105"/>
                  <a:pt x="1502" y="105"/>
                  <a:pt x="1502" y="105"/>
                </a:cubicBezTo>
                <a:cubicBezTo>
                  <a:pt x="1469" y="105"/>
                  <a:pt x="1469" y="105"/>
                  <a:pt x="1469" y="105"/>
                </a:cubicBezTo>
                <a:cubicBezTo>
                  <a:pt x="1469" y="76"/>
                  <a:pt x="1469" y="76"/>
                  <a:pt x="1469" y="76"/>
                </a:cubicBezTo>
                <a:cubicBezTo>
                  <a:pt x="1502" y="76"/>
                  <a:pt x="1502" y="76"/>
                  <a:pt x="1502" y="76"/>
                </a:cubicBezTo>
                <a:cubicBezTo>
                  <a:pt x="1502" y="22"/>
                  <a:pt x="1502" y="22"/>
                  <a:pt x="1502" y="22"/>
                </a:cubicBezTo>
                <a:cubicBezTo>
                  <a:pt x="1537" y="22"/>
                  <a:pt x="1537" y="22"/>
                  <a:pt x="1537" y="22"/>
                </a:cubicBezTo>
                <a:cubicBezTo>
                  <a:pt x="1537" y="76"/>
                  <a:pt x="1537" y="76"/>
                  <a:pt x="1537" y="76"/>
                </a:cubicBezTo>
                <a:cubicBezTo>
                  <a:pt x="1584" y="76"/>
                  <a:pt x="1584" y="76"/>
                  <a:pt x="1584" y="76"/>
                </a:cubicBezTo>
                <a:cubicBezTo>
                  <a:pt x="1584" y="105"/>
                  <a:pt x="1584" y="105"/>
                  <a:pt x="1584" y="105"/>
                </a:cubicBezTo>
                <a:cubicBezTo>
                  <a:pt x="1537" y="105"/>
                  <a:pt x="1537" y="105"/>
                  <a:pt x="1537" y="105"/>
                </a:cubicBezTo>
                <a:cubicBezTo>
                  <a:pt x="1537" y="238"/>
                  <a:pt x="1537" y="238"/>
                  <a:pt x="1537" y="238"/>
                </a:cubicBezTo>
                <a:cubicBezTo>
                  <a:pt x="1537" y="247"/>
                  <a:pt x="1538" y="255"/>
                  <a:pt x="1541" y="260"/>
                </a:cubicBezTo>
                <a:cubicBezTo>
                  <a:pt x="1543" y="265"/>
                  <a:pt x="1547" y="268"/>
                  <a:pt x="1552" y="270"/>
                </a:cubicBezTo>
                <a:cubicBezTo>
                  <a:pt x="1556" y="271"/>
                  <a:pt x="1561" y="272"/>
                  <a:pt x="1566" y="272"/>
                </a:cubicBezTo>
                <a:cubicBezTo>
                  <a:pt x="1570" y="272"/>
                  <a:pt x="1573" y="272"/>
                  <a:pt x="1575" y="271"/>
                </a:cubicBezTo>
                <a:lnTo>
                  <a:pt x="1581" y="270"/>
                </a:lnTo>
                <a:close/>
                <a:moveTo>
                  <a:pt x="1424" y="110"/>
                </a:moveTo>
                <a:cubicBezTo>
                  <a:pt x="1430" y="123"/>
                  <a:pt x="1432" y="140"/>
                  <a:pt x="1432" y="159"/>
                </a:cubicBezTo>
                <a:cubicBezTo>
                  <a:pt x="1432" y="303"/>
                  <a:pt x="1432" y="303"/>
                  <a:pt x="1432" y="303"/>
                </a:cubicBezTo>
                <a:cubicBezTo>
                  <a:pt x="1399" y="303"/>
                  <a:pt x="1399" y="303"/>
                  <a:pt x="1399" y="303"/>
                </a:cubicBezTo>
                <a:cubicBezTo>
                  <a:pt x="1399" y="160"/>
                  <a:pt x="1399" y="160"/>
                  <a:pt x="1399" y="160"/>
                </a:cubicBezTo>
                <a:cubicBezTo>
                  <a:pt x="1399" y="143"/>
                  <a:pt x="1394" y="129"/>
                  <a:pt x="1385" y="119"/>
                </a:cubicBezTo>
                <a:cubicBezTo>
                  <a:pt x="1376" y="109"/>
                  <a:pt x="1364" y="104"/>
                  <a:pt x="1347" y="104"/>
                </a:cubicBezTo>
                <a:cubicBezTo>
                  <a:pt x="1337" y="104"/>
                  <a:pt x="1327" y="106"/>
                  <a:pt x="1319" y="111"/>
                </a:cubicBezTo>
                <a:cubicBezTo>
                  <a:pt x="1310" y="116"/>
                  <a:pt x="1303" y="123"/>
                  <a:pt x="1298" y="132"/>
                </a:cubicBezTo>
                <a:cubicBezTo>
                  <a:pt x="1293" y="142"/>
                  <a:pt x="1291" y="153"/>
                  <a:pt x="1291" y="167"/>
                </a:cubicBezTo>
                <a:cubicBezTo>
                  <a:pt x="1291" y="303"/>
                  <a:pt x="1291" y="303"/>
                  <a:pt x="1291" y="303"/>
                </a:cubicBezTo>
                <a:cubicBezTo>
                  <a:pt x="1256" y="303"/>
                  <a:pt x="1256" y="303"/>
                  <a:pt x="1256" y="303"/>
                </a:cubicBezTo>
                <a:cubicBezTo>
                  <a:pt x="1256" y="76"/>
                  <a:pt x="1256" y="76"/>
                  <a:pt x="1256" y="76"/>
                </a:cubicBezTo>
                <a:cubicBezTo>
                  <a:pt x="1290" y="76"/>
                  <a:pt x="1290" y="76"/>
                  <a:pt x="1290" y="76"/>
                </a:cubicBezTo>
                <a:cubicBezTo>
                  <a:pt x="1290" y="111"/>
                  <a:pt x="1290" y="111"/>
                  <a:pt x="1290" y="111"/>
                </a:cubicBezTo>
                <a:cubicBezTo>
                  <a:pt x="1293" y="111"/>
                  <a:pt x="1293" y="111"/>
                  <a:pt x="1293" y="111"/>
                </a:cubicBezTo>
                <a:cubicBezTo>
                  <a:pt x="1297" y="99"/>
                  <a:pt x="1305" y="90"/>
                  <a:pt x="1317" y="84"/>
                </a:cubicBezTo>
                <a:cubicBezTo>
                  <a:pt x="1327" y="76"/>
                  <a:pt x="1341" y="73"/>
                  <a:pt x="1358" y="73"/>
                </a:cubicBezTo>
                <a:cubicBezTo>
                  <a:pt x="1372" y="73"/>
                  <a:pt x="1386" y="76"/>
                  <a:pt x="1397" y="82"/>
                </a:cubicBezTo>
                <a:cubicBezTo>
                  <a:pt x="1408" y="88"/>
                  <a:pt x="1417" y="98"/>
                  <a:pt x="1424" y="110"/>
                </a:cubicBezTo>
                <a:close/>
                <a:moveTo>
                  <a:pt x="1052" y="170"/>
                </a:moveTo>
                <a:cubicBezTo>
                  <a:pt x="1052" y="160"/>
                  <a:pt x="1054" y="150"/>
                  <a:pt x="1058" y="141"/>
                </a:cubicBezTo>
                <a:cubicBezTo>
                  <a:pt x="1064" y="130"/>
                  <a:pt x="1072" y="121"/>
                  <a:pt x="1081" y="114"/>
                </a:cubicBezTo>
                <a:cubicBezTo>
                  <a:pt x="1092" y="107"/>
                  <a:pt x="1103" y="104"/>
                  <a:pt x="1117" y="104"/>
                </a:cubicBezTo>
                <a:cubicBezTo>
                  <a:pt x="1129" y="104"/>
                  <a:pt x="1140" y="107"/>
                  <a:pt x="1149" y="113"/>
                </a:cubicBezTo>
                <a:cubicBezTo>
                  <a:pt x="1158" y="119"/>
                  <a:pt x="1165" y="127"/>
                  <a:pt x="1170" y="136"/>
                </a:cubicBezTo>
                <a:cubicBezTo>
                  <a:pt x="1175" y="147"/>
                  <a:pt x="1178" y="158"/>
                  <a:pt x="1178" y="170"/>
                </a:cubicBezTo>
                <a:lnTo>
                  <a:pt x="1052" y="170"/>
                </a:lnTo>
                <a:close/>
                <a:moveTo>
                  <a:pt x="1182" y="98"/>
                </a:moveTo>
                <a:cubicBezTo>
                  <a:pt x="1173" y="88"/>
                  <a:pt x="1163" y="83"/>
                  <a:pt x="1151" y="79"/>
                </a:cubicBezTo>
                <a:cubicBezTo>
                  <a:pt x="1140" y="75"/>
                  <a:pt x="1128" y="73"/>
                  <a:pt x="1117" y="73"/>
                </a:cubicBezTo>
                <a:cubicBezTo>
                  <a:pt x="1097" y="73"/>
                  <a:pt x="1079" y="78"/>
                  <a:pt x="1064" y="88"/>
                </a:cubicBezTo>
                <a:cubicBezTo>
                  <a:pt x="1049" y="98"/>
                  <a:pt x="1037" y="112"/>
                  <a:pt x="1029" y="129"/>
                </a:cubicBezTo>
                <a:cubicBezTo>
                  <a:pt x="1021" y="147"/>
                  <a:pt x="1016" y="168"/>
                  <a:pt x="1016" y="191"/>
                </a:cubicBezTo>
                <a:cubicBezTo>
                  <a:pt x="1016" y="214"/>
                  <a:pt x="1021" y="235"/>
                  <a:pt x="1029" y="252"/>
                </a:cubicBezTo>
                <a:cubicBezTo>
                  <a:pt x="1037" y="270"/>
                  <a:pt x="1050" y="284"/>
                  <a:pt x="1065" y="292"/>
                </a:cubicBezTo>
                <a:cubicBezTo>
                  <a:pt x="1080" y="302"/>
                  <a:pt x="1098" y="307"/>
                  <a:pt x="1120" y="307"/>
                </a:cubicBezTo>
                <a:cubicBezTo>
                  <a:pt x="1135" y="307"/>
                  <a:pt x="1149" y="305"/>
                  <a:pt x="1161" y="300"/>
                </a:cubicBezTo>
                <a:cubicBezTo>
                  <a:pt x="1173" y="295"/>
                  <a:pt x="1184" y="288"/>
                  <a:pt x="1191" y="279"/>
                </a:cubicBezTo>
                <a:cubicBezTo>
                  <a:pt x="1200" y="272"/>
                  <a:pt x="1206" y="261"/>
                  <a:pt x="1208" y="250"/>
                </a:cubicBezTo>
                <a:cubicBezTo>
                  <a:pt x="1176" y="241"/>
                  <a:pt x="1176" y="241"/>
                  <a:pt x="1176" y="241"/>
                </a:cubicBezTo>
                <a:cubicBezTo>
                  <a:pt x="1173" y="248"/>
                  <a:pt x="1169" y="255"/>
                  <a:pt x="1163" y="260"/>
                </a:cubicBezTo>
                <a:cubicBezTo>
                  <a:pt x="1158" y="266"/>
                  <a:pt x="1152" y="270"/>
                  <a:pt x="1144" y="272"/>
                </a:cubicBezTo>
                <a:cubicBezTo>
                  <a:pt x="1138" y="274"/>
                  <a:pt x="1129" y="275"/>
                  <a:pt x="1120" y="275"/>
                </a:cubicBezTo>
                <a:cubicBezTo>
                  <a:pt x="1106" y="275"/>
                  <a:pt x="1095" y="273"/>
                  <a:pt x="1084" y="267"/>
                </a:cubicBezTo>
                <a:cubicBezTo>
                  <a:pt x="1074" y="260"/>
                  <a:pt x="1065" y="251"/>
                  <a:pt x="1059" y="240"/>
                </a:cubicBezTo>
                <a:cubicBezTo>
                  <a:pt x="1054" y="229"/>
                  <a:pt x="1052" y="216"/>
                  <a:pt x="1051" y="201"/>
                </a:cubicBezTo>
                <a:cubicBezTo>
                  <a:pt x="1212" y="201"/>
                  <a:pt x="1212" y="201"/>
                  <a:pt x="1212" y="201"/>
                </a:cubicBezTo>
                <a:cubicBezTo>
                  <a:pt x="1212" y="186"/>
                  <a:pt x="1212" y="186"/>
                  <a:pt x="1212" y="186"/>
                </a:cubicBezTo>
                <a:cubicBezTo>
                  <a:pt x="1212" y="165"/>
                  <a:pt x="1209" y="147"/>
                  <a:pt x="1204" y="132"/>
                </a:cubicBezTo>
                <a:cubicBezTo>
                  <a:pt x="1199" y="118"/>
                  <a:pt x="1191" y="107"/>
                  <a:pt x="1182" y="98"/>
                </a:cubicBezTo>
                <a:close/>
                <a:moveTo>
                  <a:pt x="953" y="92"/>
                </a:moveTo>
                <a:cubicBezTo>
                  <a:pt x="966" y="104"/>
                  <a:pt x="972" y="124"/>
                  <a:pt x="972" y="151"/>
                </a:cubicBezTo>
                <a:cubicBezTo>
                  <a:pt x="972" y="303"/>
                  <a:pt x="972" y="303"/>
                  <a:pt x="972" y="303"/>
                </a:cubicBezTo>
                <a:cubicBezTo>
                  <a:pt x="938" y="303"/>
                  <a:pt x="938" y="303"/>
                  <a:pt x="938" y="303"/>
                </a:cubicBezTo>
                <a:cubicBezTo>
                  <a:pt x="938" y="151"/>
                  <a:pt x="938" y="151"/>
                  <a:pt x="938" y="151"/>
                </a:cubicBezTo>
                <a:cubicBezTo>
                  <a:pt x="938" y="134"/>
                  <a:pt x="934" y="122"/>
                  <a:pt x="924" y="115"/>
                </a:cubicBezTo>
                <a:cubicBezTo>
                  <a:pt x="916" y="108"/>
                  <a:pt x="905" y="104"/>
                  <a:pt x="893" y="104"/>
                </a:cubicBezTo>
                <a:cubicBezTo>
                  <a:pt x="877" y="104"/>
                  <a:pt x="865" y="109"/>
                  <a:pt x="856" y="119"/>
                </a:cubicBezTo>
                <a:cubicBezTo>
                  <a:pt x="848" y="129"/>
                  <a:pt x="844" y="140"/>
                  <a:pt x="844" y="155"/>
                </a:cubicBezTo>
                <a:cubicBezTo>
                  <a:pt x="844" y="303"/>
                  <a:pt x="844" y="303"/>
                  <a:pt x="844" y="303"/>
                </a:cubicBezTo>
                <a:cubicBezTo>
                  <a:pt x="808" y="303"/>
                  <a:pt x="808" y="303"/>
                  <a:pt x="808" y="303"/>
                </a:cubicBezTo>
                <a:cubicBezTo>
                  <a:pt x="808" y="147"/>
                  <a:pt x="808" y="147"/>
                  <a:pt x="808" y="147"/>
                </a:cubicBezTo>
                <a:cubicBezTo>
                  <a:pt x="808" y="134"/>
                  <a:pt x="805" y="124"/>
                  <a:pt x="796" y="116"/>
                </a:cubicBezTo>
                <a:cubicBezTo>
                  <a:pt x="788" y="108"/>
                  <a:pt x="778" y="104"/>
                  <a:pt x="764" y="104"/>
                </a:cubicBezTo>
                <a:cubicBezTo>
                  <a:pt x="756" y="104"/>
                  <a:pt x="747" y="106"/>
                  <a:pt x="740" y="111"/>
                </a:cubicBezTo>
                <a:cubicBezTo>
                  <a:pt x="732" y="116"/>
                  <a:pt x="726" y="123"/>
                  <a:pt x="721" y="131"/>
                </a:cubicBezTo>
                <a:cubicBezTo>
                  <a:pt x="717" y="140"/>
                  <a:pt x="714" y="150"/>
                  <a:pt x="714" y="160"/>
                </a:cubicBezTo>
                <a:cubicBezTo>
                  <a:pt x="714" y="303"/>
                  <a:pt x="714" y="303"/>
                  <a:pt x="714" y="303"/>
                </a:cubicBezTo>
                <a:cubicBezTo>
                  <a:pt x="680" y="303"/>
                  <a:pt x="680" y="303"/>
                  <a:pt x="680" y="303"/>
                </a:cubicBezTo>
                <a:cubicBezTo>
                  <a:pt x="680" y="76"/>
                  <a:pt x="680" y="76"/>
                  <a:pt x="680" y="76"/>
                </a:cubicBezTo>
                <a:cubicBezTo>
                  <a:pt x="713" y="76"/>
                  <a:pt x="713" y="76"/>
                  <a:pt x="713" y="76"/>
                </a:cubicBezTo>
                <a:cubicBezTo>
                  <a:pt x="713" y="111"/>
                  <a:pt x="713" y="111"/>
                  <a:pt x="713" y="111"/>
                </a:cubicBezTo>
                <a:cubicBezTo>
                  <a:pt x="716" y="111"/>
                  <a:pt x="716" y="111"/>
                  <a:pt x="716" y="111"/>
                </a:cubicBezTo>
                <a:cubicBezTo>
                  <a:pt x="720" y="99"/>
                  <a:pt x="728" y="89"/>
                  <a:pt x="739" y="83"/>
                </a:cubicBezTo>
                <a:cubicBezTo>
                  <a:pt x="749" y="76"/>
                  <a:pt x="762" y="73"/>
                  <a:pt x="776" y="73"/>
                </a:cubicBezTo>
                <a:cubicBezTo>
                  <a:pt x="790" y="73"/>
                  <a:pt x="803" y="76"/>
                  <a:pt x="812" y="83"/>
                </a:cubicBezTo>
                <a:cubicBezTo>
                  <a:pt x="822" y="89"/>
                  <a:pt x="830" y="99"/>
                  <a:pt x="835" y="111"/>
                </a:cubicBezTo>
                <a:cubicBezTo>
                  <a:pt x="838" y="111"/>
                  <a:pt x="838" y="111"/>
                  <a:pt x="838" y="111"/>
                </a:cubicBezTo>
                <a:cubicBezTo>
                  <a:pt x="844" y="99"/>
                  <a:pt x="852" y="90"/>
                  <a:pt x="863" y="83"/>
                </a:cubicBezTo>
                <a:cubicBezTo>
                  <a:pt x="875" y="76"/>
                  <a:pt x="889" y="73"/>
                  <a:pt x="904" y="73"/>
                </a:cubicBezTo>
                <a:cubicBezTo>
                  <a:pt x="924" y="73"/>
                  <a:pt x="941" y="79"/>
                  <a:pt x="953" y="92"/>
                </a:cubicBezTo>
                <a:close/>
                <a:moveTo>
                  <a:pt x="606" y="76"/>
                </a:moveTo>
                <a:cubicBezTo>
                  <a:pt x="643" y="76"/>
                  <a:pt x="643" y="76"/>
                  <a:pt x="643" y="76"/>
                </a:cubicBezTo>
                <a:cubicBezTo>
                  <a:pt x="548" y="336"/>
                  <a:pt x="548" y="336"/>
                  <a:pt x="548" y="336"/>
                </a:cubicBezTo>
                <a:cubicBezTo>
                  <a:pt x="544" y="347"/>
                  <a:pt x="539" y="356"/>
                  <a:pt x="533" y="364"/>
                </a:cubicBezTo>
                <a:cubicBezTo>
                  <a:pt x="526" y="372"/>
                  <a:pt x="519" y="378"/>
                  <a:pt x="511" y="382"/>
                </a:cubicBezTo>
                <a:cubicBezTo>
                  <a:pt x="502" y="386"/>
                  <a:pt x="493" y="387"/>
                  <a:pt x="483" y="387"/>
                </a:cubicBezTo>
                <a:cubicBezTo>
                  <a:pt x="477" y="387"/>
                  <a:pt x="472" y="387"/>
                  <a:pt x="467" y="386"/>
                </a:cubicBezTo>
                <a:cubicBezTo>
                  <a:pt x="463" y="385"/>
                  <a:pt x="459" y="385"/>
                  <a:pt x="458" y="384"/>
                </a:cubicBezTo>
                <a:cubicBezTo>
                  <a:pt x="467" y="353"/>
                  <a:pt x="467" y="353"/>
                  <a:pt x="467" y="353"/>
                </a:cubicBezTo>
                <a:cubicBezTo>
                  <a:pt x="474" y="355"/>
                  <a:pt x="482" y="356"/>
                  <a:pt x="489" y="356"/>
                </a:cubicBezTo>
                <a:cubicBezTo>
                  <a:pt x="495" y="355"/>
                  <a:pt x="500" y="352"/>
                  <a:pt x="506" y="346"/>
                </a:cubicBezTo>
                <a:cubicBezTo>
                  <a:pt x="511" y="341"/>
                  <a:pt x="516" y="333"/>
                  <a:pt x="519" y="321"/>
                </a:cubicBezTo>
                <a:cubicBezTo>
                  <a:pt x="526" y="304"/>
                  <a:pt x="526" y="304"/>
                  <a:pt x="526" y="304"/>
                </a:cubicBezTo>
                <a:cubicBezTo>
                  <a:pt x="443" y="76"/>
                  <a:pt x="443" y="76"/>
                  <a:pt x="443" y="76"/>
                </a:cubicBezTo>
                <a:cubicBezTo>
                  <a:pt x="480" y="76"/>
                  <a:pt x="480" y="76"/>
                  <a:pt x="480" y="76"/>
                </a:cubicBezTo>
                <a:cubicBezTo>
                  <a:pt x="541" y="256"/>
                  <a:pt x="541" y="256"/>
                  <a:pt x="541" y="256"/>
                </a:cubicBezTo>
                <a:cubicBezTo>
                  <a:pt x="544" y="256"/>
                  <a:pt x="544" y="256"/>
                  <a:pt x="544" y="256"/>
                </a:cubicBezTo>
                <a:lnTo>
                  <a:pt x="606" y="76"/>
                </a:lnTo>
                <a:close/>
                <a:moveTo>
                  <a:pt x="380" y="220"/>
                </a:moveTo>
                <a:cubicBezTo>
                  <a:pt x="380" y="230"/>
                  <a:pt x="378" y="239"/>
                  <a:pt x="373" y="247"/>
                </a:cubicBezTo>
                <a:cubicBezTo>
                  <a:pt x="368" y="256"/>
                  <a:pt x="361" y="263"/>
                  <a:pt x="351" y="269"/>
                </a:cubicBezTo>
                <a:cubicBezTo>
                  <a:pt x="342" y="274"/>
                  <a:pt x="331" y="276"/>
                  <a:pt x="318" y="276"/>
                </a:cubicBezTo>
                <a:cubicBezTo>
                  <a:pt x="303" y="276"/>
                  <a:pt x="293" y="274"/>
                  <a:pt x="283" y="267"/>
                </a:cubicBezTo>
                <a:cubicBezTo>
                  <a:pt x="275" y="261"/>
                  <a:pt x="271" y="252"/>
                  <a:pt x="271" y="240"/>
                </a:cubicBezTo>
                <a:cubicBezTo>
                  <a:pt x="271" y="231"/>
                  <a:pt x="273" y="224"/>
                  <a:pt x="277" y="219"/>
                </a:cubicBezTo>
                <a:cubicBezTo>
                  <a:pt x="282" y="213"/>
                  <a:pt x="288" y="210"/>
                  <a:pt x="296" y="207"/>
                </a:cubicBezTo>
                <a:cubicBezTo>
                  <a:pt x="303" y="204"/>
                  <a:pt x="312" y="202"/>
                  <a:pt x="320" y="201"/>
                </a:cubicBezTo>
                <a:cubicBezTo>
                  <a:pt x="324" y="201"/>
                  <a:pt x="329" y="201"/>
                  <a:pt x="335" y="200"/>
                </a:cubicBezTo>
                <a:cubicBezTo>
                  <a:pt x="341" y="199"/>
                  <a:pt x="347" y="198"/>
                  <a:pt x="354" y="197"/>
                </a:cubicBezTo>
                <a:cubicBezTo>
                  <a:pt x="360" y="196"/>
                  <a:pt x="365" y="195"/>
                  <a:pt x="370" y="194"/>
                </a:cubicBezTo>
                <a:cubicBezTo>
                  <a:pt x="375" y="192"/>
                  <a:pt x="379" y="190"/>
                  <a:pt x="380" y="189"/>
                </a:cubicBezTo>
                <a:lnTo>
                  <a:pt x="380" y="220"/>
                </a:lnTo>
                <a:close/>
                <a:moveTo>
                  <a:pt x="384" y="86"/>
                </a:moveTo>
                <a:cubicBezTo>
                  <a:pt x="375" y="81"/>
                  <a:pt x="365" y="77"/>
                  <a:pt x="357" y="75"/>
                </a:cubicBezTo>
                <a:cubicBezTo>
                  <a:pt x="347" y="74"/>
                  <a:pt x="339" y="73"/>
                  <a:pt x="332" y="73"/>
                </a:cubicBezTo>
                <a:cubicBezTo>
                  <a:pt x="320" y="73"/>
                  <a:pt x="309" y="74"/>
                  <a:pt x="297" y="78"/>
                </a:cubicBezTo>
                <a:cubicBezTo>
                  <a:pt x="286" y="81"/>
                  <a:pt x="275" y="86"/>
                  <a:pt x="266" y="94"/>
                </a:cubicBezTo>
                <a:cubicBezTo>
                  <a:pt x="256" y="101"/>
                  <a:pt x="248" y="112"/>
                  <a:pt x="242" y="126"/>
                </a:cubicBezTo>
                <a:cubicBezTo>
                  <a:pt x="275" y="137"/>
                  <a:pt x="275" y="137"/>
                  <a:pt x="275" y="137"/>
                </a:cubicBezTo>
                <a:cubicBezTo>
                  <a:pt x="278" y="129"/>
                  <a:pt x="285" y="122"/>
                  <a:pt x="295" y="115"/>
                </a:cubicBezTo>
                <a:cubicBezTo>
                  <a:pt x="304" y="107"/>
                  <a:pt x="317" y="103"/>
                  <a:pt x="333" y="103"/>
                </a:cubicBezTo>
                <a:cubicBezTo>
                  <a:pt x="348" y="103"/>
                  <a:pt x="361" y="107"/>
                  <a:pt x="368" y="116"/>
                </a:cubicBezTo>
                <a:cubicBezTo>
                  <a:pt x="376" y="124"/>
                  <a:pt x="380" y="135"/>
                  <a:pt x="380" y="150"/>
                </a:cubicBezTo>
                <a:cubicBezTo>
                  <a:pt x="380" y="151"/>
                  <a:pt x="380" y="151"/>
                  <a:pt x="380" y="151"/>
                </a:cubicBezTo>
                <a:cubicBezTo>
                  <a:pt x="380" y="157"/>
                  <a:pt x="378" y="160"/>
                  <a:pt x="374" y="163"/>
                </a:cubicBezTo>
                <a:cubicBezTo>
                  <a:pt x="370" y="165"/>
                  <a:pt x="363" y="167"/>
                  <a:pt x="356" y="168"/>
                </a:cubicBezTo>
                <a:cubicBezTo>
                  <a:pt x="347" y="169"/>
                  <a:pt x="336" y="170"/>
                  <a:pt x="322" y="171"/>
                </a:cubicBezTo>
                <a:cubicBezTo>
                  <a:pt x="312" y="172"/>
                  <a:pt x="302" y="174"/>
                  <a:pt x="292" y="177"/>
                </a:cubicBezTo>
                <a:cubicBezTo>
                  <a:pt x="281" y="179"/>
                  <a:pt x="272" y="183"/>
                  <a:pt x="264" y="187"/>
                </a:cubicBezTo>
                <a:cubicBezTo>
                  <a:pt x="255" y="192"/>
                  <a:pt x="249" y="199"/>
                  <a:pt x="244" y="206"/>
                </a:cubicBezTo>
                <a:cubicBezTo>
                  <a:pt x="238" y="214"/>
                  <a:pt x="236" y="225"/>
                  <a:pt x="236" y="238"/>
                </a:cubicBezTo>
                <a:cubicBezTo>
                  <a:pt x="236" y="253"/>
                  <a:pt x="239" y="266"/>
                  <a:pt x="246" y="275"/>
                </a:cubicBezTo>
                <a:cubicBezTo>
                  <a:pt x="252" y="286"/>
                  <a:pt x="262" y="294"/>
                  <a:pt x="274" y="300"/>
                </a:cubicBezTo>
                <a:cubicBezTo>
                  <a:pt x="285" y="305"/>
                  <a:pt x="297" y="308"/>
                  <a:pt x="312" y="308"/>
                </a:cubicBezTo>
                <a:cubicBezTo>
                  <a:pt x="325" y="308"/>
                  <a:pt x="336" y="306"/>
                  <a:pt x="345" y="302"/>
                </a:cubicBezTo>
                <a:cubicBezTo>
                  <a:pt x="354" y="298"/>
                  <a:pt x="361" y="293"/>
                  <a:pt x="366" y="287"/>
                </a:cubicBezTo>
                <a:cubicBezTo>
                  <a:pt x="372" y="283"/>
                  <a:pt x="376" y="276"/>
                  <a:pt x="378" y="272"/>
                </a:cubicBezTo>
                <a:cubicBezTo>
                  <a:pt x="380" y="272"/>
                  <a:pt x="380" y="272"/>
                  <a:pt x="380" y="272"/>
                </a:cubicBezTo>
                <a:cubicBezTo>
                  <a:pt x="380" y="303"/>
                  <a:pt x="380" y="303"/>
                  <a:pt x="380" y="303"/>
                </a:cubicBezTo>
                <a:cubicBezTo>
                  <a:pt x="414" y="303"/>
                  <a:pt x="414" y="303"/>
                  <a:pt x="414" y="303"/>
                </a:cubicBezTo>
                <a:cubicBezTo>
                  <a:pt x="414" y="153"/>
                  <a:pt x="414" y="153"/>
                  <a:pt x="414" y="153"/>
                </a:cubicBezTo>
                <a:cubicBezTo>
                  <a:pt x="414" y="135"/>
                  <a:pt x="411" y="121"/>
                  <a:pt x="406" y="110"/>
                </a:cubicBezTo>
                <a:cubicBezTo>
                  <a:pt x="400" y="99"/>
                  <a:pt x="392" y="92"/>
                  <a:pt x="384" y="86"/>
                </a:cubicBezTo>
                <a:close/>
                <a:moveTo>
                  <a:pt x="159" y="129"/>
                </a:moveTo>
                <a:cubicBezTo>
                  <a:pt x="155" y="139"/>
                  <a:pt x="147" y="145"/>
                  <a:pt x="138" y="151"/>
                </a:cubicBezTo>
                <a:cubicBezTo>
                  <a:pt x="128" y="157"/>
                  <a:pt x="116" y="160"/>
                  <a:pt x="99" y="160"/>
                </a:cubicBezTo>
                <a:cubicBezTo>
                  <a:pt x="35" y="160"/>
                  <a:pt x="35" y="160"/>
                  <a:pt x="35" y="160"/>
                </a:cubicBezTo>
                <a:cubicBezTo>
                  <a:pt x="35" y="33"/>
                  <a:pt x="35" y="33"/>
                  <a:pt x="35" y="33"/>
                </a:cubicBezTo>
                <a:cubicBezTo>
                  <a:pt x="98" y="33"/>
                  <a:pt x="98" y="33"/>
                  <a:pt x="98" y="33"/>
                </a:cubicBezTo>
                <a:cubicBezTo>
                  <a:pt x="115" y="33"/>
                  <a:pt x="128" y="35"/>
                  <a:pt x="138" y="41"/>
                </a:cubicBezTo>
                <a:cubicBezTo>
                  <a:pt x="147" y="47"/>
                  <a:pt x="155" y="54"/>
                  <a:pt x="159" y="63"/>
                </a:cubicBezTo>
                <a:cubicBezTo>
                  <a:pt x="163" y="73"/>
                  <a:pt x="165" y="84"/>
                  <a:pt x="165" y="96"/>
                </a:cubicBezTo>
                <a:cubicBezTo>
                  <a:pt x="165" y="108"/>
                  <a:pt x="163" y="119"/>
                  <a:pt x="159" y="129"/>
                </a:cubicBezTo>
                <a:close/>
                <a:moveTo>
                  <a:pt x="157" y="13"/>
                </a:moveTo>
                <a:cubicBezTo>
                  <a:pt x="142" y="5"/>
                  <a:pt x="123" y="0"/>
                  <a:pt x="10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03"/>
                  <a:pt x="0" y="303"/>
                  <a:pt x="0" y="303"/>
                </a:cubicBezTo>
                <a:cubicBezTo>
                  <a:pt x="35" y="303"/>
                  <a:pt x="35" y="303"/>
                  <a:pt x="35" y="303"/>
                </a:cubicBezTo>
                <a:cubicBezTo>
                  <a:pt x="35" y="192"/>
                  <a:pt x="35" y="192"/>
                  <a:pt x="35" y="192"/>
                </a:cubicBezTo>
                <a:cubicBezTo>
                  <a:pt x="100" y="192"/>
                  <a:pt x="100" y="192"/>
                  <a:pt x="100" y="192"/>
                </a:cubicBezTo>
                <a:cubicBezTo>
                  <a:pt x="123" y="192"/>
                  <a:pt x="142" y="188"/>
                  <a:pt x="158" y="179"/>
                </a:cubicBezTo>
                <a:cubicBezTo>
                  <a:pt x="172" y="170"/>
                  <a:pt x="183" y="159"/>
                  <a:pt x="190" y="144"/>
                </a:cubicBezTo>
                <a:cubicBezTo>
                  <a:pt x="197" y="129"/>
                  <a:pt x="201" y="114"/>
                  <a:pt x="201" y="96"/>
                </a:cubicBezTo>
                <a:cubicBezTo>
                  <a:pt x="201" y="78"/>
                  <a:pt x="197" y="62"/>
                  <a:pt x="190" y="48"/>
                </a:cubicBezTo>
                <a:cubicBezTo>
                  <a:pt x="183" y="33"/>
                  <a:pt x="172" y="22"/>
                  <a:pt x="157" y="1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4486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17" userDrawn="1">
          <p15:clr>
            <a:srgbClr val="46BEAA"/>
          </p15:clr>
        </p15:guide>
        <p15:guide id="2" orient="horz" pos="2122" userDrawn="1">
          <p15:clr>
            <a:srgbClr val="46BEAA"/>
          </p15:clr>
        </p15:guide>
        <p15:guide id="3" pos="2267" userDrawn="1">
          <p15:clr>
            <a:srgbClr val="46BEAA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Title slide (Blue-Pink) with picture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1">
            <a:extLst>
              <a:ext uri="{FF2B5EF4-FFF2-40B4-BE49-F238E27FC236}">
                <a16:creationId xmlns:a16="http://schemas.microsoft.com/office/drawing/2014/main" id="{B89FF45A-DACC-A80F-3E3C-38A13DE8F8C4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3368279" y="0"/>
            <a:ext cx="5600700" cy="5143500"/>
          </a:xfrm>
          <a:custGeom>
            <a:avLst/>
            <a:gdLst>
              <a:gd name="T0" fmla="*/ 22614 w 23542"/>
              <a:gd name="T1" fmla="*/ 6226 h 21621"/>
              <a:gd name="T2" fmla="*/ 20094 w 23542"/>
              <a:gd name="T3" fmla="*/ 2487 h 21621"/>
              <a:gd name="T4" fmla="*/ 16431 w 23542"/>
              <a:gd name="T5" fmla="*/ 0 h 21621"/>
              <a:gd name="T6" fmla="*/ 7111 w 23542"/>
              <a:gd name="T7" fmla="*/ 0 h 21621"/>
              <a:gd name="T8" fmla="*/ 3448 w 23542"/>
              <a:gd name="T9" fmla="*/ 2487 h 21621"/>
              <a:gd name="T10" fmla="*/ 928 w 23542"/>
              <a:gd name="T11" fmla="*/ 6226 h 21621"/>
              <a:gd name="T12" fmla="*/ 0 w 23542"/>
              <a:gd name="T13" fmla="*/ 10810 h 21621"/>
              <a:gd name="T14" fmla="*/ 928 w 23542"/>
              <a:gd name="T15" fmla="*/ 15394 h 21621"/>
              <a:gd name="T16" fmla="*/ 3448 w 23542"/>
              <a:gd name="T17" fmla="*/ 19133 h 21621"/>
              <a:gd name="T18" fmla="*/ 7111 w 23542"/>
              <a:gd name="T19" fmla="*/ 21621 h 21621"/>
              <a:gd name="T20" fmla="*/ 16431 w 23542"/>
              <a:gd name="T21" fmla="*/ 21621 h 21621"/>
              <a:gd name="T22" fmla="*/ 20094 w 23542"/>
              <a:gd name="T23" fmla="*/ 19133 h 21621"/>
              <a:gd name="T24" fmla="*/ 22614 w 23542"/>
              <a:gd name="T25" fmla="*/ 15394 h 21621"/>
              <a:gd name="T26" fmla="*/ 23542 w 23542"/>
              <a:gd name="T27" fmla="*/ 10810 h 21621"/>
              <a:gd name="T28" fmla="*/ 22614 w 23542"/>
              <a:gd name="T29" fmla="*/ 6226 h 21621"/>
              <a:gd name="T30" fmla="*/ 11771 w 23542"/>
              <a:gd name="T31" fmla="*/ 16107 h 21621"/>
              <a:gd name="T32" fmla="*/ 6474 w 23542"/>
              <a:gd name="T33" fmla="*/ 10810 h 21621"/>
              <a:gd name="T34" fmla="*/ 11771 w 23542"/>
              <a:gd name="T35" fmla="*/ 5513 h 21621"/>
              <a:gd name="T36" fmla="*/ 17068 w 23542"/>
              <a:gd name="T37" fmla="*/ 10810 h 21621"/>
              <a:gd name="T38" fmla="*/ 11771 w 23542"/>
              <a:gd name="T39" fmla="*/ 16107 h 2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42" h="21621">
                <a:moveTo>
                  <a:pt x="22614" y="6226"/>
                </a:moveTo>
                <a:cubicBezTo>
                  <a:pt x="22021" y="4824"/>
                  <a:pt x="21173" y="3566"/>
                  <a:pt x="20094" y="2487"/>
                </a:cubicBezTo>
                <a:cubicBezTo>
                  <a:pt x="19035" y="1428"/>
                  <a:pt x="17803" y="591"/>
                  <a:pt x="16431" y="0"/>
                </a:cubicBezTo>
                <a:cubicBezTo>
                  <a:pt x="7111" y="0"/>
                  <a:pt x="7111" y="0"/>
                  <a:pt x="7111" y="0"/>
                </a:cubicBezTo>
                <a:cubicBezTo>
                  <a:pt x="5739" y="591"/>
                  <a:pt x="4507" y="1428"/>
                  <a:pt x="3448" y="2487"/>
                </a:cubicBezTo>
                <a:cubicBezTo>
                  <a:pt x="2369" y="3566"/>
                  <a:pt x="1521" y="4824"/>
                  <a:pt x="928" y="6226"/>
                </a:cubicBezTo>
                <a:cubicBezTo>
                  <a:pt x="313" y="7682"/>
                  <a:pt x="0" y="9224"/>
                  <a:pt x="0" y="10810"/>
                </a:cubicBezTo>
                <a:cubicBezTo>
                  <a:pt x="0" y="12396"/>
                  <a:pt x="313" y="13938"/>
                  <a:pt x="928" y="15394"/>
                </a:cubicBezTo>
                <a:cubicBezTo>
                  <a:pt x="1521" y="16796"/>
                  <a:pt x="2369" y="18054"/>
                  <a:pt x="3448" y="19133"/>
                </a:cubicBezTo>
                <a:cubicBezTo>
                  <a:pt x="4507" y="20193"/>
                  <a:pt x="5739" y="21029"/>
                  <a:pt x="7111" y="21621"/>
                </a:cubicBezTo>
                <a:cubicBezTo>
                  <a:pt x="16431" y="21621"/>
                  <a:pt x="16431" y="21621"/>
                  <a:pt x="16431" y="21621"/>
                </a:cubicBezTo>
                <a:cubicBezTo>
                  <a:pt x="17803" y="21029"/>
                  <a:pt x="19035" y="20193"/>
                  <a:pt x="20094" y="19133"/>
                </a:cubicBezTo>
                <a:cubicBezTo>
                  <a:pt x="21173" y="18054"/>
                  <a:pt x="22021" y="16796"/>
                  <a:pt x="22614" y="15394"/>
                </a:cubicBezTo>
                <a:cubicBezTo>
                  <a:pt x="23230" y="13938"/>
                  <a:pt x="23542" y="12396"/>
                  <a:pt x="23542" y="10810"/>
                </a:cubicBezTo>
                <a:cubicBezTo>
                  <a:pt x="23542" y="9224"/>
                  <a:pt x="23230" y="7682"/>
                  <a:pt x="22614" y="6226"/>
                </a:cubicBezTo>
                <a:close/>
                <a:moveTo>
                  <a:pt x="11771" y="16107"/>
                </a:moveTo>
                <a:cubicBezTo>
                  <a:pt x="8846" y="16107"/>
                  <a:pt x="6474" y="13736"/>
                  <a:pt x="6474" y="10810"/>
                </a:cubicBezTo>
                <a:cubicBezTo>
                  <a:pt x="6474" y="7885"/>
                  <a:pt x="8846" y="5513"/>
                  <a:pt x="11771" y="5513"/>
                </a:cubicBezTo>
                <a:cubicBezTo>
                  <a:pt x="14697" y="5513"/>
                  <a:pt x="17068" y="7885"/>
                  <a:pt x="17068" y="10810"/>
                </a:cubicBezTo>
                <a:cubicBezTo>
                  <a:pt x="17068" y="13736"/>
                  <a:pt x="14697" y="16107"/>
                  <a:pt x="11771" y="16107"/>
                </a:cubicBezTo>
                <a:close/>
              </a:path>
            </a:pathLst>
          </a:custGeom>
          <a:gradFill flip="none" rotWithShape="1">
            <a:gsLst>
              <a:gs pos="88191">
                <a:srgbClr val="E17B8E"/>
              </a:gs>
              <a:gs pos="65908">
                <a:srgbClr val="A8738E"/>
              </a:gs>
              <a:gs pos="37283">
                <a:srgbClr val="5F688E"/>
              </a:gs>
              <a:gs pos="15906">
                <a:srgbClr val="28608F"/>
              </a:gs>
              <a:gs pos="74550">
                <a:srgbClr val="BE768E"/>
              </a:gs>
              <a:gs pos="24100">
                <a:srgbClr val="3D638F"/>
              </a:gs>
              <a:gs pos="0">
                <a:srgbClr val="005A8F"/>
              </a:gs>
              <a:gs pos="50000">
                <a:srgbClr val="7F6D8E"/>
              </a:gs>
              <a:gs pos="100000">
                <a:srgbClr val="FF808E"/>
              </a:gs>
            </a:gsLst>
            <a:lin ang="27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9D83A4EA-1EED-37C1-1442-53F4C2A4A4E0}"/>
              </a:ext>
            </a:extLst>
          </p:cNvPr>
          <p:cNvSpPr>
            <a:spLocks noSelect="1"/>
          </p:cNvSpPr>
          <p:nvPr userDrawn="1"/>
        </p:nvSpPr>
        <p:spPr>
          <a:xfrm>
            <a:off x="0" y="0"/>
            <a:ext cx="91449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/>
          </a:p>
        </p:txBody>
      </p:sp>
      <p:sp>
        <p:nvSpPr>
          <p:cNvPr id="7" name="Picture_placeholder JU 4  [PHJU] (JU-Free)">
            <a:extLst>
              <a:ext uri="{FF2B5EF4-FFF2-40B4-BE49-F238E27FC236}">
                <a16:creationId xmlns:a16="http://schemas.microsoft.com/office/drawing/2014/main" id="{59098D1A-3C7B-2CB7-C74C-6D1A8F287DD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95825" y="1298947"/>
            <a:ext cx="2546801" cy="2545586"/>
          </a:xfrm>
          <a:custGeom>
            <a:avLst/>
            <a:gdLst>
              <a:gd name="connsiteX0" fmla="*/ 2546800 w 2546801"/>
              <a:gd name="connsiteY0" fmla="*/ 2545585 h 2545586"/>
              <a:gd name="connsiteX1" fmla="*/ 2546801 w 2546801"/>
              <a:gd name="connsiteY1" fmla="*/ 2545585 h 2545586"/>
              <a:gd name="connsiteX2" fmla="*/ 2546801 w 2546801"/>
              <a:gd name="connsiteY2" fmla="*/ 2545586 h 2545586"/>
              <a:gd name="connsiteX3" fmla="*/ 2546800 w 2546801"/>
              <a:gd name="connsiteY3" fmla="*/ 2545586 h 2545586"/>
              <a:gd name="connsiteX4" fmla="*/ 2546786 w 2546801"/>
              <a:gd name="connsiteY4" fmla="*/ 2545583 h 2545586"/>
              <a:gd name="connsiteX5" fmla="*/ 2546787 w 2546801"/>
              <a:gd name="connsiteY5" fmla="*/ 2545583 h 2545586"/>
              <a:gd name="connsiteX6" fmla="*/ 2546787 w 2546801"/>
              <a:gd name="connsiteY6" fmla="*/ 2545584 h 2545586"/>
              <a:gd name="connsiteX7" fmla="*/ 2546786 w 2546801"/>
              <a:gd name="connsiteY7" fmla="*/ 2545584 h 2545586"/>
              <a:gd name="connsiteX8" fmla="*/ 1273384 w 2546801"/>
              <a:gd name="connsiteY8" fmla="*/ 26 h 2545586"/>
              <a:gd name="connsiteX9" fmla="*/ 1273414 w 2546801"/>
              <a:gd name="connsiteY9" fmla="*/ 26 h 2545586"/>
              <a:gd name="connsiteX10" fmla="*/ 1403595 w 2546801"/>
              <a:gd name="connsiteY10" fmla="*/ 6597 h 2545586"/>
              <a:gd name="connsiteX11" fmla="*/ 2546773 w 2546801"/>
              <a:gd name="connsiteY11" fmla="*/ 1272804 h 2545586"/>
              <a:gd name="connsiteX12" fmla="*/ 1273399 w 2546801"/>
              <a:gd name="connsiteY12" fmla="*/ 2545582 h 2545586"/>
              <a:gd name="connsiteX13" fmla="*/ 6600 w 2546801"/>
              <a:gd name="connsiteY13" fmla="*/ 1402938 h 2545586"/>
              <a:gd name="connsiteX14" fmla="*/ 26 w 2546801"/>
              <a:gd name="connsiteY14" fmla="*/ 1272819 h 2545586"/>
              <a:gd name="connsiteX15" fmla="*/ 26 w 2546801"/>
              <a:gd name="connsiteY15" fmla="*/ 1272789 h 2545586"/>
              <a:gd name="connsiteX16" fmla="*/ 6600 w 2546801"/>
              <a:gd name="connsiteY16" fmla="*/ 1142670 h 2545586"/>
              <a:gd name="connsiteX17" fmla="*/ 1143205 w 2546801"/>
              <a:gd name="connsiteY17" fmla="*/ 6597 h 2545586"/>
              <a:gd name="connsiteX18" fmla="*/ 13 w 2546801"/>
              <a:gd name="connsiteY18" fmla="*/ 13 h 2545586"/>
              <a:gd name="connsiteX19" fmla="*/ 14 w 2546801"/>
              <a:gd name="connsiteY19" fmla="*/ 13 h 2545586"/>
              <a:gd name="connsiteX20" fmla="*/ 14 w 2546801"/>
              <a:gd name="connsiteY20" fmla="*/ 15 h 2545586"/>
              <a:gd name="connsiteX21" fmla="*/ 13 w 2546801"/>
              <a:gd name="connsiteY21" fmla="*/ 15 h 2545586"/>
              <a:gd name="connsiteX22" fmla="*/ 0 w 2546801"/>
              <a:gd name="connsiteY22" fmla="*/ 0 h 2545586"/>
              <a:gd name="connsiteX23" fmla="*/ 1 w 2546801"/>
              <a:gd name="connsiteY23" fmla="*/ 0 h 2545586"/>
              <a:gd name="connsiteX24" fmla="*/ 1 w 2546801"/>
              <a:gd name="connsiteY24" fmla="*/ 2 h 2545586"/>
              <a:gd name="connsiteX25" fmla="*/ 0 w 2546801"/>
              <a:gd name="connsiteY25" fmla="*/ 2 h 2545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546801" h="2545586">
                <a:moveTo>
                  <a:pt x="2546800" y="2545585"/>
                </a:moveTo>
                <a:lnTo>
                  <a:pt x="2546801" y="2545585"/>
                </a:lnTo>
                <a:lnTo>
                  <a:pt x="2546801" y="2545586"/>
                </a:lnTo>
                <a:lnTo>
                  <a:pt x="2546800" y="2545586"/>
                </a:lnTo>
                <a:close/>
                <a:moveTo>
                  <a:pt x="2546786" y="2545583"/>
                </a:moveTo>
                <a:lnTo>
                  <a:pt x="2546787" y="2545583"/>
                </a:lnTo>
                <a:lnTo>
                  <a:pt x="2546787" y="2545584"/>
                </a:lnTo>
                <a:lnTo>
                  <a:pt x="2546786" y="2545584"/>
                </a:lnTo>
                <a:close/>
                <a:moveTo>
                  <a:pt x="1273384" y="26"/>
                </a:moveTo>
                <a:lnTo>
                  <a:pt x="1273414" y="26"/>
                </a:lnTo>
                <a:lnTo>
                  <a:pt x="1403595" y="6597"/>
                </a:lnTo>
                <a:cubicBezTo>
                  <a:pt x="2045701" y="71776"/>
                  <a:pt x="2546773" y="613801"/>
                  <a:pt x="2546773" y="1272804"/>
                </a:cubicBezTo>
                <a:cubicBezTo>
                  <a:pt x="2546773" y="1975740"/>
                  <a:pt x="1976664" y="2545582"/>
                  <a:pt x="1273399" y="2545582"/>
                </a:cubicBezTo>
                <a:cubicBezTo>
                  <a:pt x="614089" y="2545582"/>
                  <a:pt x="71809" y="2044744"/>
                  <a:pt x="6600" y="1402938"/>
                </a:cubicBezTo>
                <a:lnTo>
                  <a:pt x="26" y="1272819"/>
                </a:lnTo>
                <a:lnTo>
                  <a:pt x="26" y="1272789"/>
                </a:lnTo>
                <a:lnTo>
                  <a:pt x="6600" y="1142670"/>
                </a:lnTo>
                <a:cubicBezTo>
                  <a:pt x="67462" y="543651"/>
                  <a:pt x="543905" y="67430"/>
                  <a:pt x="1143205" y="6597"/>
                </a:cubicBez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  <a:noFill/>
          <a:ln/>
        </p:spPr>
        <p:txBody>
          <a:bodyPr wrap="square" lIns="0" tIns="0" rIns="0" bIns="0" anchor="ctr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200" b="0"/>
            </a:lvl1pPr>
          </a:lstStyle>
          <a:p>
            <a:r>
              <a:rPr lang="en-GB"/>
              <a:t>[Picture]</a:t>
            </a:r>
          </a:p>
        </p:txBody>
      </p:sp>
      <p:sp>
        <p:nvSpPr>
          <p:cNvPr id="9" name="02_***Title 5">
            <a:extLst>
              <a:ext uri="{FF2B5EF4-FFF2-40B4-BE49-F238E27FC236}">
                <a16:creationId xmlns:a16="http://schemas.microsoft.com/office/drawing/2014/main" id="{05EFC048-C029-E3F4-718D-62442251BEE7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1774581"/>
            <a:ext cx="3250846" cy="1594338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[Title]</a:t>
            </a:r>
          </a:p>
        </p:txBody>
      </p:sp>
      <p:sp>
        <p:nvSpPr>
          <p:cNvPr id="10" name="Frame footer 6">
            <a:extLst>
              <a:ext uri="{FF2B5EF4-FFF2-40B4-BE49-F238E27FC236}">
                <a16:creationId xmlns:a16="http://schemas.microsoft.com/office/drawing/2014/main" id="{91D3C779-D0D2-DDDA-7895-1238508AC5CA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  <a:prstGeom prst="rect">
            <a:avLst/>
          </a:prstGeo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2" name="New Freeform 5">
            <a:extLst>
              <a:ext uri="{FF2B5EF4-FFF2-40B4-BE49-F238E27FC236}">
                <a16:creationId xmlns:a16="http://schemas.microsoft.com/office/drawing/2014/main" id="{BE79E2CB-9B15-53DE-5598-B48D6A961422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358775" y="239714"/>
            <a:ext cx="1273175" cy="93663"/>
          </a:xfrm>
          <a:custGeom>
            <a:avLst/>
            <a:gdLst>
              <a:gd name="T0" fmla="*/ 5254 w 5351"/>
              <a:gd name="T1" fmla="*/ 104 h 392"/>
              <a:gd name="T2" fmla="*/ 5284 w 5351"/>
              <a:gd name="T3" fmla="*/ 80 h 392"/>
              <a:gd name="T4" fmla="*/ 5303 w 5351"/>
              <a:gd name="T5" fmla="*/ 284 h 392"/>
              <a:gd name="T6" fmla="*/ 5111 w 5351"/>
              <a:gd name="T7" fmla="*/ 303 h 392"/>
              <a:gd name="T8" fmla="*/ 4974 w 5351"/>
              <a:gd name="T9" fmla="*/ 131 h 392"/>
              <a:gd name="T10" fmla="*/ 5026 w 5351"/>
              <a:gd name="T11" fmla="*/ 72 h 392"/>
              <a:gd name="T12" fmla="*/ 4749 w 5351"/>
              <a:gd name="T13" fmla="*/ 116 h 392"/>
              <a:gd name="T14" fmla="*/ 4699 w 5351"/>
              <a:gd name="T15" fmla="*/ 129 h 392"/>
              <a:gd name="T16" fmla="*/ 4840 w 5351"/>
              <a:gd name="T17" fmla="*/ 88 h 392"/>
              <a:gd name="T18" fmla="*/ 4364 w 5351"/>
              <a:gd name="T19" fmla="*/ 76 h 392"/>
              <a:gd name="T20" fmla="*/ 4232 w 5351"/>
              <a:gd name="T21" fmla="*/ 72 h 392"/>
              <a:gd name="T22" fmla="*/ 4130 w 5351"/>
              <a:gd name="T23" fmla="*/ 303 h 392"/>
              <a:gd name="T24" fmla="*/ 4076 w 5351"/>
              <a:gd name="T25" fmla="*/ 76 h 392"/>
              <a:gd name="T26" fmla="*/ 3900 w 5351"/>
              <a:gd name="T27" fmla="*/ 220 h 392"/>
              <a:gd name="T28" fmla="*/ 4041 w 5351"/>
              <a:gd name="T29" fmla="*/ 76 h 392"/>
              <a:gd name="T30" fmla="*/ 3755 w 5351"/>
              <a:gd name="T31" fmla="*/ 104 h 392"/>
              <a:gd name="T32" fmla="*/ 3654 w 5351"/>
              <a:gd name="T33" fmla="*/ 190 h 392"/>
              <a:gd name="T34" fmla="*/ 3598 w 5351"/>
              <a:gd name="T35" fmla="*/ 76 h 392"/>
              <a:gd name="T36" fmla="*/ 3481 w 5351"/>
              <a:gd name="T37" fmla="*/ 356 h 392"/>
              <a:gd name="T38" fmla="*/ 3274 w 5351"/>
              <a:gd name="T39" fmla="*/ 76 h 392"/>
              <a:gd name="T40" fmla="*/ 3041 w 5351"/>
              <a:gd name="T41" fmla="*/ 76 h 392"/>
              <a:gd name="T42" fmla="*/ 2922 w 5351"/>
              <a:gd name="T43" fmla="*/ 264 h 392"/>
              <a:gd name="T44" fmla="*/ 2944 w 5351"/>
              <a:gd name="T45" fmla="*/ 148 h 392"/>
              <a:gd name="T46" fmla="*/ 2832 w 5351"/>
              <a:gd name="T47" fmla="*/ 292 h 392"/>
              <a:gd name="T48" fmla="*/ 2769 w 5351"/>
              <a:gd name="T49" fmla="*/ 108 h 392"/>
              <a:gd name="T50" fmla="*/ 2691 w 5351"/>
              <a:gd name="T51" fmla="*/ 76 h 392"/>
              <a:gd name="T52" fmla="*/ 2470 w 5351"/>
              <a:gd name="T53" fmla="*/ 257 h 392"/>
              <a:gd name="T54" fmla="*/ 2563 w 5351"/>
              <a:gd name="T55" fmla="*/ 231 h 392"/>
              <a:gd name="T56" fmla="*/ 2419 w 5351"/>
              <a:gd name="T57" fmla="*/ 248 h 392"/>
              <a:gd name="T58" fmla="*/ 2507 w 5351"/>
              <a:gd name="T59" fmla="*/ 361 h 392"/>
              <a:gd name="T60" fmla="*/ 2590 w 5351"/>
              <a:gd name="T61" fmla="*/ 356 h 392"/>
              <a:gd name="T62" fmla="*/ 2105 w 5351"/>
              <a:gd name="T63" fmla="*/ 233 h 392"/>
              <a:gd name="T64" fmla="*/ 2218 w 5351"/>
              <a:gd name="T65" fmla="*/ 88 h 392"/>
              <a:gd name="T66" fmla="*/ 2253 w 5351"/>
              <a:gd name="T67" fmla="*/ 251 h 392"/>
              <a:gd name="T68" fmla="*/ 1961 w 5351"/>
              <a:gd name="T69" fmla="*/ 279 h 392"/>
              <a:gd name="T70" fmla="*/ 2033 w 5351"/>
              <a:gd name="T71" fmla="*/ 76 h 392"/>
              <a:gd name="T72" fmla="*/ 1771 w 5351"/>
              <a:gd name="T73" fmla="*/ 201 h 392"/>
              <a:gd name="T74" fmla="*/ 1698 w 5351"/>
              <a:gd name="T75" fmla="*/ 276 h 392"/>
              <a:gd name="T76" fmla="*/ 1661 w 5351"/>
              <a:gd name="T77" fmla="*/ 81 h 392"/>
              <a:gd name="T78" fmla="*/ 1655 w 5351"/>
              <a:gd name="T79" fmla="*/ 136 h 392"/>
              <a:gd name="T80" fmla="*/ 1534 w 5351"/>
              <a:gd name="T81" fmla="*/ 299 h 392"/>
              <a:gd name="T82" fmla="*/ 1537 w 5351"/>
              <a:gd name="T83" fmla="*/ 76 h 392"/>
              <a:gd name="T84" fmla="*/ 1581 w 5351"/>
              <a:gd name="T85" fmla="*/ 270 h 392"/>
              <a:gd name="T86" fmla="*/ 1298 w 5351"/>
              <a:gd name="T87" fmla="*/ 132 h 392"/>
              <a:gd name="T88" fmla="*/ 1358 w 5351"/>
              <a:gd name="T89" fmla="*/ 73 h 392"/>
              <a:gd name="T90" fmla="*/ 1178 w 5351"/>
              <a:gd name="T91" fmla="*/ 170 h 392"/>
              <a:gd name="T92" fmla="*/ 1065 w 5351"/>
              <a:gd name="T93" fmla="*/ 292 h 392"/>
              <a:gd name="T94" fmla="*/ 1084 w 5351"/>
              <a:gd name="T95" fmla="*/ 267 h 392"/>
              <a:gd name="T96" fmla="*/ 972 w 5351"/>
              <a:gd name="T97" fmla="*/ 303 h 392"/>
              <a:gd name="T98" fmla="*/ 808 w 5351"/>
              <a:gd name="T99" fmla="*/ 147 h 392"/>
              <a:gd name="T100" fmla="*/ 713 w 5351"/>
              <a:gd name="T101" fmla="*/ 76 h 392"/>
              <a:gd name="T102" fmla="*/ 904 w 5351"/>
              <a:gd name="T103" fmla="*/ 73 h 392"/>
              <a:gd name="T104" fmla="*/ 458 w 5351"/>
              <a:gd name="T105" fmla="*/ 384 h 392"/>
              <a:gd name="T106" fmla="*/ 544 w 5351"/>
              <a:gd name="T107" fmla="*/ 256 h 392"/>
              <a:gd name="T108" fmla="*/ 296 w 5351"/>
              <a:gd name="T109" fmla="*/ 207 h 392"/>
              <a:gd name="T110" fmla="*/ 332 w 5351"/>
              <a:gd name="T111" fmla="*/ 73 h 392"/>
              <a:gd name="T112" fmla="*/ 380 w 5351"/>
              <a:gd name="T113" fmla="*/ 151 h 392"/>
              <a:gd name="T114" fmla="*/ 274 w 5351"/>
              <a:gd name="T115" fmla="*/ 300 h 392"/>
              <a:gd name="T116" fmla="*/ 406 w 5351"/>
              <a:gd name="T117" fmla="*/ 110 h 392"/>
              <a:gd name="T118" fmla="*/ 159 w 5351"/>
              <a:gd name="T119" fmla="*/ 63 h 392"/>
              <a:gd name="T120" fmla="*/ 100 w 5351"/>
              <a:gd name="T121" fmla="*/ 192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351" h="392">
                <a:moveTo>
                  <a:pt x="5310" y="235"/>
                </a:moveTo>
                <a:cubicBezTo>
                  <a:pt x="5305" y="247"/>
                  <a:pt x="5298" y="257"/>
                  <a:pt x="5289" y="265"/>
                </a:cubicBezTo>
                <a:cubicBezTo>
                  <a:pt x="5279" y="273"/>
                  <a:pt x="5268" y="275"/>
                  <a:pt x="5254" y="275"/>
                </a:cubicBezTo>
                <a:cubicBezTo>
                  <a:pt x="5239" y="275"/>
                  <a:pt x="5227" y="272"/>
                  <a:pt x="5218" y="264"/>
                </a:cubicBezTo>
                <a:cubicBezTo>
                  <a:pt x="5209" y="256"/>
                  <a:pt x="5201" y="246"/>
                  <a:pt x="5196" y="233"/>
                </a:cubicBezTo>
                <a:cubicBezTo>
                  <a:pt x="5191" y="220"/>
                  <a:pt x="5189" y="205"/>
                  <a:pt x="5189" y="189"/>
                </a:cubicBezTo>
                <a:cubicBezTo>
                  <a:pt x="5189" y="173"/>
                  <a:pt x="5191" y="159"/>
                  <a:pt x="5196" y="146"/>
                </a:cubicBezTo>
                <a:cubicBezTo>
                  <a:pt x="5201" y="133"/>
                  <a:pt x="5209" y="123"/>
                  <a:pt x="5218" y="115"/>
                </a:cubicBezTo>
                <a:cubicBezTo>
                  <a:pt x="5227" y="108"/>
                  <a:pt x="5239" y="104"/>
                  <a:pt x="5254" y="104"/>
                </a:cubicBezTo>
                <a:cubicBezTo>
                  <a:pt x="5268" y="104"/>
                  <a:pt x="5279" y="108"/>
                  <a:pt x="5289" y="115"/>
                </a:cubicBezTo>
                <a:cubicBezTo>
                  <a:pt x="5298" y="122"/>
                  <a:pt x="5305" y="131"/>
                  <a:pt x="5311" y="144"/>
                </a:cubicBezTo>
                <a:cubicBezTo>
                  <a:pt x="5316" y="158"/>
                  <a:pt x="5317" y="172"/>
                  <a:pt x="5317" y="189"/>
                </a:cubicBezTo>
                <a:cubicBezTo>
                  <a:pt x="5317" y="206"/>
                  <a:pt x="5316" y="221"/>
                  <a:pt x="5310" y="235"/>
                </a:cubicBezTo>
                <a:close/>
                <a:moveTo>
                  <a:pt x="5317" y="0"/>
                </a:moveTo>
                <a:cubicBezTo>
                  <a:pt x="5317" y="112"/>
                  <a:pt x="5317" y="112"/>
                  <a:pt x="5317" y="112"/>
                </a:cubicBezTo>
                <a:cubicBezTo>
                  <a:pt x="5314" y="112"/>
                  <a:pt x="5314" y="112"/>
                  <a:pt x="5314" y="112"/>
                </a:cubicBezTo>
                <a:cubicBezTo>
                  <a:pt x="5312" y="108"/>
                  <a:pt x="5308" y="103"/>
                  <a:pt x="5303" y="97"/>
                </a:cubicBezTo>
                <a:cubicBezTo>
                  <a:pt x="5299" y="90"/>
                  <a:pt x="5293" y="85"/>
                  <a:pt x="5284" y="80"/>
                </a:cubicBezTo>
                <a:cubicBezTo>
                  <a:pt x="5275" y="75"/>
                  <a:pt x="5264" y="73"/>
                  <a:pt x="5249" y="73"/>
                </a:cubicBezTo>
                <a:cubicBezTo>
                  <a:pt x="5232" y="73"/>
                  <a:pt x="5214" y="78"/>
                  <a:pt x="5200" y="87"/>
                </a:cubicBezTo>
                <a:cubicBezTo>
                  <a:pt x="5186" y="97"/>
                  <a:pt x="5175" y="110"/>
                  <a:pt x="5166" y="128"/>
                </a:cubicBezTo>
                <a:cubicBezTo>
                  <a:pt x="5159" y="145"/>
                  <a:pt x="5155" y="166"/>
                  <a:pt x="5155" y="190"/>
                </a:cubicBezTo>
                <a:cubicBezTo>
                  <a:pt x="5155" y="213"/>
                  <a:pt x="5159" y="235"/>
                  <a:pt x="5166" y="252"/>
                </a:cubicBezTo>
                <a:cubicBezTo>
                  <a:pt x="5175" y="270"/>
                  <a:pt x="5186" y="284"/>
                  <a:pt x="5200" y="293"/>
                </a:cubicBezTo>
                <a:cubicBezTo>
                  <a:pt x="5214" y="302"/>
                  <a:pt x="5231" y="307"/>
                  <a:pt x="5249" y="307"/>
                </a:cubicBezTo>
                <a:cubicBezTo>
                  <a:pt x="5264" y="307"/>
                  <a:pt x="5274" y="305"/>
                  <a:pt x="5283" y="300"/>
                </a:cubicBezTo>
                <a:cubicBezTo>
                  <a:pt x="5292" y="295"/>
                  <a:pt x="5298" y="289"/>
                  <a:pt x="5303" y="284"/>
                </a:cubicBezTo>
                <a:cubicBezTo>
                  <a:pt x="5308" y="276"/>
                  <a:pt x="5312" y="272"/>
                  <a:pt x="5314" y="268"/>
                </a:cubicBezTo>
                <a:cubicBezTo>
                  <a:pt x="5318" y="268"/>
                  <a:pt x="5318" y="268"/>
                  <a:pt x="5318" y="268"/>
                </a:cubicBezTo>
                <a:cubicBezTo>
                  <a:pt x="5318" y="303"/>
                  <a:pt x="5318" y="303"/>
                  <a:pt x="5318" y="303"/>
                </a:cubicBezTo>
                <a:cubicBezTo>
                  <a:pt x="5351" y="303"/>
                  <a:pt x="5351" y="303"/>
                  <a:pt x="5351" y="303"/>
                </a:cubicBezTo>
                <a:cubicBezTo>
                  <a:pt x="5351" y="0"/>
                  <a:pt x="5351" y="0"/>
                  <a:pt x="5351" y="0"/>
                </a:cubicBezTo>
                <a:lnTo>
                  <a:pt x="5317" y="0"/>
                </a:lnTo>
                <a:close/>
                <a:moveTo>
                  <a:pt x="5076" y="0"/>
                </a:moveTo>
                <a:cubicBezTo>
                  <a:pt x="5111" y="0"/>
                  <a:pt x="5111" y="0"/>
                  <a:pt x="5111" y="0"/>
                </a:cubicBezTo>
                <a:cubicBezTo>
                  <a:pt x="5111" y="303"/>
                  <a:pt x="5111" y="303"/>
                  <a:pt x="5111" y="303"/>
                </a:cubicBezTo>
                <a:cubicBezTo>
                  <a:pt x="5076" y="303"/>
                  <a:pt x="5076" y="303"/>
                  <a:pt x="5076" y="303"/>
                </a:cubicBezTo>
                <a:lnTo>
                  <a:pt x="5076" y="0"/>
                </a:lnTo>
                <a:close/>
                <a:moveTo>
                  <a:pt x="5035" y="72"/>
                </a:moveTo>
                <a:cubicBezTo>
                  <a:pt x="5039" y="72"/>
                  <a:pt x="5042" y="73"/>
                  <a:pt x="5044" y="73"/>
                </a:cubicBezTo>
                <a:cubicBezTo>
                  <a:pt x="5044" y="108"/>
                  <a:pt x="5044" y="108"/>
                  <a:pt x="5044" y="108"/>
                </a:cubicBezTo>
                <a:cubicBezTo>
                  <a:pt x="5043" y="108"/>
                  <a:pt x="5040" y="107"/>
                  <a:pt x="5036" y="107"/>
                </a:cubicBezTo>
                <a:cubicBezTo>
                  <a:pt x="5032" y="106"/>
                  <a:pt x="5028" y="106"/>
                  <a:pt x="5023" y="106"/>
                </a:cubicBezTo>
                <a:cubicBezTo>
                  <a:pt x="5012" y="106"/>
                  <a:pt x="5003" y="108"/>
                  <a:pt x="4994" y="113"/>
                </a:cubicBezTo>
                <a:cubicBezTo>
                  <a:pt x="4985" y="117"/>
                  <a:pt x="4979" y="124"/>
                  <a:pt x="4974" y="131"/>
                </a:cubicBezTo>
                <a:cubicBezTo>
                  <a:pt x="4970" y="140"/>
                  <a:pt x="4966" y="149"/>
                  <a:pt x="4966" y="159"/>
                </a:cubicBezTo>
                <a:cubicBezTo>
                  <a:pt x="4966" y="303"/>
                  <a:pt x="4966" y="303"/>
                  <a:pt x="4966" y="303"/>
                </a:cubicBezTo>
                <a:cubicBezTo>
                  <a:pt x="4933" y="303"/>
                  <a:pt x="4933" y="303"/>
                  <a:pt x="4933" y="303"/>
                </a:cubicBezTo>
                <a:cubicBezTo>
                  <a:pt x="4933" y="76"/>
                  <a:pt x="4933" y="76"/>
                  <a:pt x="4933" y="76"/>
                </a:cubicBezTo>
                <a:cubicBezTo>
                  <a:pt x="4965" y="76"/>
                  <a:pt x="4965" y="76"/>
                  <a:pt x="4965" y="76"/>
                </a:cubicBezTo>
                <a:cubicBezTo>
                  <a:pt x="4965" y="110"/>
                  <a:pt x="4965" y="110"/>
                  <a:pt x="4965" y="110"/>
                </a:cubicBezTo>
                <a:cubicBezTo>
                  <a:pt x="4968" y="110"/>
                  <a:pt x="4968" y="110"/>
                  <a:pt x="4968" y="110"/>
                </a:cubicBezTo>
                <a:cubicBezTo>
                  <a:pt x="4972" y="98"/>
                  <a:pt x="4980" y="89"/>
                  <a:pt x="4990" y="83"/>
                </a:cubicBezTo>
                <a:cubicBezTo>
                  <a:pt x="5001" y="76"/>
                  <a:pt x="5012" y="72"/>
                  <a:pt x="5026" y="72"/>
                </a:cubicBezTo>
                <a:cubicBezTo>
                  <a:pt x="5029" y="72"/>
                  <a:pt x="5031" y="72"/>
                  <a:pt x="5035" y="72"/>
                </a:cubicBezTo>
                <a:close/>
                <a:moveTo>
                  <a:pt x="4847" y="233"/>
                </a:moveTo>
                <a:cubicBezTo>
                  <a:pt x="4842" y="245"/>
                  <a:pt x="4835" y="256"/>
                  <a:pt x="4825" y="264"/>
                </a:cubicBezTo>
                <a:cubicBezTo>
                  <a:pt x="4815" y="272"/>
                  <a:pt x="4803" y="275"/>
                  <a:pt x="4788" y="275"/>
                </a:cubicBezTo>
                <a:cubicBezTo>
                  <a:pt x="4772" y="275"/>
                  <a:pt x="4760" y="272"/>
                  <a:pt x="4749" y="264"/>
                </a:cubicBezTo>
                <a:cubicBezTo>
                  <a:pt x="4740" y="256"/>
                  <a:pt x="4732" y="245"/>
                  <a:pt x="4728" y="233"/>
                </a:cubicBezTo>
                <a:cubicBezTo>
                  <a:pt x="4723" y="219"/>
                  <a:pt x="4720" y="205"/>
                  <a:pt x="4720" y="190"/>
                </a:cubicBezTo>
                <a:cubicBezTo>
                  <a:pt x="4720" y="175"/>
                  <a:pt x="4723" y="160"/>
                  <a:pt x="4728" y="148"/>
                </a:cubicBezTo>
                <a:cubicBezTo>
                  <a:pt x="4732" y="134"/>
                  <a:pt x="4740" y="125"/>
                  <a:pt x="4749" y="116"/>
                </a:cubicBezTo>
                <a:cubicBezTo>
                  <a:pt x="4760" y="108"/>
                  <a:pt x="4772" y="104"/>
                  <a:pt x="4788" y="104"/>
                </a:cubicBezTo>
                <a:cubicBezTo>
                  <a:pt x="4803" y="104"/>
                  <a:pt x="4815" y="108"/>
                  <a:pt x="4825" y="116"/>
                </a:cubicBezTo>
                <a:cubicBezTo>
                  <a:pt x="4835" y="125"/>
                  <a:pt x="4842" y="134"/>
                  <a:pt x="4847" y="148"/>
                </a:cubicBezTo>
                <a:cubicBezTo>
                  <a:pt x="4852" y="160"/>
                  <a:pt x="4855" y="175"/>
                  <a:pt x="4855" y="190"/>
                </a:cubicBezTo>
                <a:cubicBezTo>
                  <a:pt x="4855" y="205"/>
                  <a:pt x="4852" y="219"/>
                  <a:pt x="4847" y="233"/>
                </a:cubicBezTo>
                <a:close/>
                <a:moveTo>
                  <a:pt x="4840" y="88"/>
                </a:moveTo>
                <a:cubicBezTo>
                  <a:pt x="4825" y="78"/>
                  <a:pt x="4808" y="73"/>
                  <a:pt x="4788" y="73"/>
                </a:cubicBezTo>
                <a:cubicBezTo>
                  <a:pt x="4767" y="73"/>
                  <a:pt x="4749" y="78"/>
                  <a:pt x="4735" y="88"/>
                </a:cubicBezTo>
                <a:cubicBezTo>
                  <a:pt x="4720" y="98"/>
                  <a:pt x="4707" y="111"/>
                  <a:pt x="4699" y="129"/>
                </a:cubicBezTo>
                <a:cubicBezTo>
                  <a:pt x="4691" y="146"/>
                  <a:pt x="4686" y="167"/>
                  <a:pt x="4686" y="190"/>
                </a:cubicBezTo>
                <a:cubicBezTo>
                  <a:pt x="4686" y="213"/>
                  <a:pt x="4691" y="234"/>
                  <a:pt x="4699" y="251"/>
                </a:cubicBezTo>
                <a:cubicBezTo>
                  <a:pt x="4707" y="269"/>
                  <a:pt x="4720" y="283"/>
                  <a:pt x="4735" y="292"/>
                </a:cubicBezTo>
                <a:cubicBezTo>
                  <a:pt x="4749" y="302"/>
                  <a:pt x="4767" y="307"/>
                  <a:pt x="4788" y="307"/>
                </a:cubicBezTo>
                <a:cubicBezTo>
                  <a:pt x="4808" y="307"/>
                  <a:pt x="4825" y="302"/>
                  <a:pt x="4840" y="292"/>
                </a:cubicBezTo>
                <a:cubicBezTo>
                  <a:pt x="4856" y="283"/>
                  <a:pt x="4867" y="269"/>
                  <a:pt x="4876" y="251"/>
                </a:cubicBezTo>
                <a:cubicBezTo>
                  <a:pt x="4884" y="234"/>
                  <a:pt x="4888" y="213"/>
                  <a:pt x="4888" y="190"/>
                </a:cubicBezTo>
                <a:cubicBezTo>
                  <a:pt x="4888" y="167"/>
                  <a:pt x="4884" y="146"/>
                  <a:pt x="4876" y="129"/>
                </a:cubicBezTo>
                <a:cubicBezTo>
                  <a:pt x="4867" y="111"/>
                  <a:pt x="4856" y="98"/>
                  <a:pt x="4840" y="88"/>
                </a:cubicBezTo>
                <a:close/>
                <a:moveTo>
                  <a:pt x="4631" y="76"/>
                </a:moveTo>
                <a:cubicBezTo>
                  <a:pt x="4667" y="76"/>
                  <a:pt x="4667" y="76"/>
                  <a:pt x="4667" y="76"/>
                </a:cubicBezTo>
                <a:cubicBezTo>
                  <a:pt x="4599" y="303"/>
                  <a:pt x="4599" y="303"/>
                  <a:pt x="4599" y="303"/>
                </a:cubicBezTo>
                <a:cubicBezTo>
                  <a:pt x="4565" y="303"/>
                  <a:pt x="4565" y="303"/>
                  <a:pt x="4565" y="303"/>
                </a:cubicBezTo>
                <a:cubicBezTo>
                  <a:pt x="4516" y="129"/>
                  <a:pt x="4516" y="129"/>
                  <a:pt x="4516" y="129"/>
                </a:cubicBezTo>
                <a:cubicBezTo>
                  <a:pt x="4514" y="129"/>
                  <a:pt x="4514" y="129"/>
                  <a:pt x="4514" y="129"/>
                </a:cubicBezTo>
                <a:cubicBezTo>
                  <a:pt x="4465" y="303"/>
                  <a:pt x="4465" y="303"/>
                  <a:pt x="4465" y="303"/>
                </a:cubicBezTo>
                <a:cubicBezTo>
                  <a:pt x="4432" y="303"/>
                  <a:pt x="4432" y="303"/>
                  <a:pt x="4432" y="303"/>
                </a:cubicBezTo>
                <a:cubicBezTo>
                  <a:pt x="4364" y="76"/>
                  <a:pt x="4364" y="76"/>
                  <a:pt x="4364" y="76"/>
                </a:cubicBezTo>
                <a:cubicBezTo>
                  <a:pt x="4399" y="76"/>
                  <a:pt x="4399" y="76"/>
                  <a:pt x="4399" y="76"/>
                </a:cubicBezTo>
                <a:cubicBezTo>
                  <a:pt x="4448" y="249"/>
                  <a:pt x="4448" y="249"/>
                  <a:pt x="4448" y="249"/>
                </a:cubicBezTo>
                <a:cubicBezTo>
                  <a:pt x="4450" y="249"/>
                  <a:pt x="4450" y="249"/>
                  <a:pt x="4450" y="249"/>
                </a:cubicBezTo>
                <a:cubicBezTo>
                  <a:pt x="4498" y="76"/>
                  <a:pt x="4498" y="76"/>
                  <a:pt x="4498" y="76"/>
                </a:cubicBezTo>
                <a:cubicBezTo>
                  <a:pt x="4534" y="76"/>
                  <a:pt x="4534" y="76"/>
                  <a:pt x="4534" y="76"/>
                </a:cubicBezTo>
                <a:cubicBezTo>
                  <a:pt x="4581" y="248"/>
                  <a:pt x="4581" y="248"/>
                  <a:pt x="4581" y="248"/>
                </a:cubicBezTo>
                <a:cubicBezTo>
                  <a:pt x="4583" y="248"/>
                  <a:pt x="4583" y="248"/>
                  <a:pt x="4583" y="248"/>
                </a:cubicBezTo>
                <a:lnTo>
                  <a:pt x="4631" y="76"/>
                </a:lnTo>
                <a:close/>
                <a:moveTo>
                  <a:pt x="4232" y="72"/>
                </a:moveTo>
                <a:cubicBezTo>
                  <a:pt x="4236" y="72"/>
                  <a:pt x="4239" y="73"/>
                  <a:pt x="4241" y="73"/>
                </a:cubicBezTo>
                <a:cubicBezTo>
                  <a:pt x="4241" y="108"/>
                  <a:pt x="4241" y="108"/>
                  <a:pt x="4241" y="108"/>
                </a:cubicBezTo>
                <a:cubicBezTo>
                  <a:pt x="4240" y="108"/>
                  <a:pt x="4237" y="107"/>
                  <a:pt x="4233" y="107"/>
                </a:cubicBezTo>
                <a:cubicBezTo>
                  <a:pt x="4229" y="106"/>
                  <a:pt x="4225" y="106"/>
                  <a:pt x="4221" y="106"/>
                </a:cubicBezTo>
                <a:cubicBezTo>
                  <a:pt x="4209" y="106"/>
                  <a:pt x="4200" y="108"/>
                  <a:pt x="4191" y="113"/>
                </a:cubicBezTo>
                <a:cubicBezTo>
                  <a:pt x="4183" y="117"/>
                  <a:pt x="4177" y="124"/>
                  <a:pt x="4171" y="131"/>
                </a:cubicBezTo>
                <a:cubicBezTo>
                  <a:pt x="4167" y="140"/>
                  <a:pt x="4164" y="149"/>
                  <a:pt x="4164" y="159"/>
                </a:cubicBezTo>
                <a:cubicBezTo>
                  <a:pt x="4164" y="303"/>
                  <a:pt x="4164" y="303"/>
                  <a:pt x="4164" y="303"/>
                </a:cubicBezTo>
                <a:cubicBezTo>
                  <a:pt x="4130" y="303"/>
                  <a:pt x="4130" y="303"/>
                  <a:pt x="4130" y="303"/>
                </a:cubicBezTo>
                <a:cubicBezTo>
                  <a:pt x="4130" y="76"/>
                  <a:pt x="4130" y="76"/>
                  <a:pt x="4130" y="76"/>
                </a:cubicBezTo>
                <a:cubicBezTo>
                  <a:pt x="4163" y="76"/>
                  <a:pt x="4163" y="76"/>
                  <a:pt x="4163" y="76"/>
                </a:cubicBezTo>
                <a:cubicBezTo>
                  <a:pt x="4163" y="110"/>
                  <a:pt x="4163" y="110"/>
                  <a:pt x="4163" y="110"/>
                </a:cubicBezTo>
                <a:cubicBezTo>
                  <a:pt x="4165" y="110"/>
                  <a:pt x="4165" y="110"/>
                  <a:pt x="4165" y="110"/>
                </a:cubicBezTo>
                <a:cubicBezTo>
                  <a:pt x="4169" y="98"/>
                  <a:pt x="4177" y="89"/>
                  <a:pt x="4187" y="83"/>
                </a:cubicBezTo>
                <a:cubicBezTo>
                  <a:pt x="4198" y="76"/>
                  <a:pt x="4210" y="72"/>
                  <a:pt x="4224" y="72"/>
                </a:cubicBezTo>
                <a:lnTo>
                  <a:pt x="4232" y="72"/>
                </a:lnTo>
                <a:close/>
                <a:moveTo>
                  <a:pt x="4041" y="76"/>
                </a:moveTo>
                <a:cubicBezTo>
                  <a:pt x="4076" y="76"/>
                  <a:pt x="4076" y="76"/>
                  <a:pt x="4076" y="76"/>
                </a:cubicBezTo>
                <a:cubicBezTo>
                  <a:pt x="4076" y="303"/>
                  <a:pt x="4076" y="303"/>
                  <a:pt x="4076" y="303"/>
                </a:cubicBezTo>
                <a:cubicBezTo>
                  <a:pt x="4041" y="303"/>
                  <a:pt x="4041" y="303"/>
                  <a:pt x="4041" y="303"/>
                </a:cubicBezTo>
                <a:cubicBezTo>
                  <a:pt x="4041" y="264"/>
                  <a:pt x="4041" y="264"/>
                  <a:pt x="4041" y="264"/>
                </a:cubicBezTo>
                <a:cubicBezTo>
                  <a:pt x="4039" y="264"/>
                  <a:pt x="4039" y="264"/>
                  <a:pt x="4039" y="264"/>
                </a:cubicBezTo>
                <a:cubicBezTo>
                  <a:pt x="4033" y="275"/>
                  <a:pt x="4026" y="285"/>
                  <a:pt x="4014" y="293"/>
                </a:cubicBezTo>
                <a:cubicBezTo>
                  <a:pt x="4004" y="301"/>
                  <a:pt x="3989" y="306"/>
                  <a:pt x="3972" y="306"/>
                </a:cubicBezTo>
                <a:cubicBezTo>
                  <a:pt x="3959" y="306"/>
                  <a:pt x="3946" y="302"/>
                  <a:pt x="3936" y="296"/>
                </a:cubicBezTo>
                <a:cubicBezTo>
                  <a:pt x="3924" y="290"/>
                  <a:pt x="3916" y="281"/>
                  <a:pt x="3910" y="268"/>
                </a:cubicBezTo>
                <a:cubicBezTo>
                  <a:pt x="3903" y="255"/>
                  <a:pt x="3900" y="240"/>
                  <a:pt x="3900" y="220"/>
                </a:cubicBezTo>
                <a:cubicBezTo>
                  <a:pt x="3900" y="76"/>
                  <a:pt x="3900" y="76"/>
                  <a:pt x="3900" y="76"/>
                </a:cubicBezTo>
                <a:cubicBezTo>
                  <a:pt x="3935" y="76"/>
                  <a:pt x="3935" y="76"/>
                  <a:pt x="3935" y="76"/>
                </a:cubicBezTo>
                <a:cubicBezTo>
                  <a:pt x="3935" y="217"/>
                  <a:pt x="3935" y="217"/>
                  <a:pt x="3935" y="217"/>
                </a:cubicBezTo>
                <a:cubicBezTo>
                  <a:pt x="3935" y="234"/>
                  <a:pt x="3940" y="247"/>
                  <a:pt x="3948" y="257"/>
                </a:cubicBezTo>
                <a:cubicBezTo>
                  <a:pt x="3958" y="267"/>
                  <a:pt x="3969" y="272"/>
                  <a:pt x="3984" y="272"/>
                </a:cubicBezTo>
                <a:cubicBezTo>
                  <a:pt x="3992" y="272"/>
                  <a:pt x="4001" y="270"/>
                  <a:pt x="4010" y="265"/>
                </a:cubicBezTo>
                <a:cubicBezTo>
                  <a:pt x="4018" y="261"/>
                  <a:pt x="4026" y="254"/>
                  <a:pt x="4032" y="244"/>
                </a:cubicBezTo>
                <a:cubicBezTo>
                  <a:pt x="4038" y="236"/>
                  <a:pt x="4041" y="224"/>
                  <a:pt x="4041" y="210"/>
                </a:cubicBezTo>
                <a:lnTo>
                  <a:pt x="4041" y="76"/>
                </a:lnTo>
                <a:close/>
                <a:moveTo>
                  <a:pt x="3815" y="233"/>
                </a:moveTo>
                <a:cubicBezTo>
                  <a:pt x="3810" y="245"/>
                  <a:pt x="3803" y="256"/>
                  <a:pt x="3793" y="264"/>
                </a:cubicBezTo>
                <a:cubicBezTo>
                  <a:pt x="3783" y="272"/>
                  <a:pt x="3770" y="275"/>
                  <a:pt x="3755" y="275"/>
                </a:cubicBezTo>
                <a:cubicBezTo>
                  <a:pt x="3739" y="275"/>
                  <a:pt x="3727" y="272"/>
                  <a:pt x="3718" y="264"/>
                </a:cubicBezTo>
                <a:cubicBezTo>
                  <a:pt x="3708" y="256"/>
                  <a:pt x="3700" y="245"/>
                  <a:pt x="3696" y="233"/>
                </a:cubicBezTo>
                <a:cubicBezTo>
                  <a:pt x="3691" y="219"/>
                  <a:pt x="3689" y="205"/>
                  <a:pt x="3689" y="190"/>
                </a:cubicBezTo>
                <a:cubicBezTo>
                  <a:pt x="3689" y="175"/>
                  <a:pt x="3691" y="160"/>
                  <a:pt x="3696" y="148"/>
                </a:cubicBezTo>
                <a:cubicBezTo>
                  <a:pt x="3700" y="134"/>
                  <a:pt x="3708" y="125"/>
                  <a:pt x="3718" y="116"/>
                </a:cubicBezTo>
                <a:cubicBezTo>
                  <a:pt x="3727" y="108"/>
                  <a:pt x="3739" y="104"/>
                  <a:pt x="3755" y="104"/>
                </a:cubicBezTo>
                <a:cubicBezTo>
                  <a:pt x="3770" y="104"/>
                  <a:pt x="3783" y="108"/>
                  <a:pt x="3793" y="116"/>
                </a:cubicBezTo>
                <a:cubicBezTo>
                  <a:pt x="3803" y="125"/>
                  <a:pt x="3810" y="134"/>
                  <a:pt x="3815" y="148"/>
                </a:cubicBezTo>
                <a:cubicBezTo>
                  <a:pt x="3820" y="160"/>
                  <a:pt x="3822" y="175"/>
                  <a:pt x="3822" y="190"/>
                </a:cubicBezTo>
                <a:cubicBezTo>
                  <a:pt x="3822" y="205"/>
                  <a:pt x="3820" y="219"/>
                  <a:pt x="3815" y="233"/>
                </a:cubicBezTo>
                <a:close/>
                <a:moveTo>
                  <a:pt x="3808" y="88"/>
                </a:moveTo>
                <a:cubicBezTo>
                  <a:pt x="3793" y="78"/>
                  <a:pt x="3775" y="73"/>
                  <a:pt x="3755" y="73"/>
                </a:cubicBezTo>
                <a:cubicBezTo>
                  <a:pt x="3735" y="73"/>
                  <a:pt x="3718" y="78"/>
                  <a:pt x="3702" y="88"/>
                </a:cubicBezTo>
                <a:cubicBezTo>
                  <a:pt x="3687" y="98"/>
                  <a:pt x="3676" y="111"/>
                  <a:pt x="3667" y="129"/>
                </a:cubicBezTo>
                <a:cubicBezTo>
                  <a:pt x="3658" y="146"/>
                  <a:pt x="3654" y="167"/>
                  <a:pt x="3654" y="190"/>
                </a:cubicBezTo>
                <a:cubicBezTo>
                  <a:pt x="3654" y="213"/>
                  <a:pt x="3658" y="234"/>
                  <a:pt x="3667" y="251"/>
                </a:cubicBezTo>
                <a:cubicBezTo>
                  <a:pt x="3676" y="269"/>
                  <a:pt x="3687" y="283"/>
                  <a:pt x="3702" y="292"/>
                </a:cubicBezTo>
                <a:cubicBezTo>
                  <a:pt x="3718" y="302"/>
                  <a:pt x="3735" y="307"/>
                  <a:pt x="3755" y="307"/>
                </a:cubicBezTo>
                <a:cubicBezTo>
                  <a:pt x="3775" y="307"/>
                  <a:pt x="3793" y="302"/>
                  <a:pt x="3808" y="292"/>
                </a:cubicBezTo>
                <a:cubicBezTo>
                  <a:pt x="3823" y="283"/>
                  <a:pt x="3836" y="269"/>
                  <a:pt x="3844" y="251"/>
                </a:cubicBezTo>
                <a:cubicBezTo>
                  <a:pt x="3851" y="234"/>
                  <a:pt x="3856" y="213"/>
                  <a:pt x="3856" y="190"/>
                </a:cubicBezTo>
                <a:cubicBezTo>
                  <a:pt x="3856" y="167"/>
                  <a:pt x="3851" y="146"/>
                  <a:pt x="3844" y="129"/>
                </a:cubicBezTo>
                <a:cubicBezTo>
                  <a:pt x="3836" y="111"/>
                  <a:pt x="3823" y="98"/>
                  <a:pt x="3808" y="88"/>
                </a:cubicBezTo>
                <a:close/>
                <a:moveTo>
                  <a:pt x="3598" y="76"/>
                </a:moveTo>
                <a:cubicBezTo>
                  <a:pt x="3635" y="76"/>
                  <a:pt x="3635" y="76"/>
                  <a:pt x="3635" y="76"/>
                </a:cubicBezTo>
                <a:cubicBezTo>
                  <a:pt x="3541" y="336"/>
                  <a:pt x="3541" y="336"/>
                  <a:pt x="3541" y="336"/>
                </a:cubicBezTo>
                <a:cubicBezTo>
                  <a:pt x="3537" y="347"/>
                  <a:pt x="3531" y="356"/>
                  <a:pt x="3525" y="364"/>
                </a:cubicBezTo>
                <a:cubicBezTo>
                  <a:pt x="3519" y="372"/>
                  <a:pt x="3512" y="378"/>
                  <a:pt x="3503" y="382"/>
                </a:cubicBezTo>
                <a:cubicBezTo>
                  <a:pt x="3495" y="386"/>
                  <a:pt x="3486" y="387"/>
                  <a:pt x="3475" y="387"/>
                </a:cubicBezTo>
                <a:cubicBezTo>
                  <a:pt x="3470" y="387"/>
                  <a:pt x="3464" y="387"/>
                  <a:pt x="3460" y="386"/>
                </a:cubicBezTo>
                <a:cubicBezTo>
                  <a:pt x="3455" y="385"/>
                  <a:pt x="3453" y="385"/>
                  <a:pt x="3451" y="384"/>
                </a:cubicBezTo>
                <a:cubicBezTo>
                  <a:pt x="3459" y="353"/>
                  <a:pt x="3459" y="353"/>
                  <a:pt x="3459" y="353"/>
                </a:cubicBezTo>
                <a:cubicBezTo>
                  <a:pt x="3468" y="355"/>
                  <a:pt x="3475" y="356"/>
                  <a:pt x="3481" y="356"/>
                </a:cubicBezTo>
                <a:cubicBezTo>
                  <a:pt x="3488" y="355"/>
                  <a:pt x="3494" y="352"/>
                  <a:pt x="3498" y="346"/>
                </a:cubicBezTo>
                <a:cubicBezTo>
                  <a:pt x="3503" y="341"/>
                  <a:pt x="3508" y="333"/>
                  <a:pt x="3512" y="321"/>
                </a:cubicBezTo>
                <a:cubicBezTo>
                  <a:pt x="3519" y="304"/>
                  <a:pt x="3519" y="304"/>
                  <a:pt x="3519" y="304"/>
                </a:cubicBezTo>
                <a:cubicBezTo>
                  <a:pt x="3436" y="76"/>
                  <a:pt x="3436" y="76"/>
                  <a:pt x="3436" y="76"/>
                </a:cubicBezTo>
                <a:cubicBezTo>
                  <a:pt x="3473" y="76"/>
                  <a:pt x="3473" y="76"/>
                  <a:pt x="3473" y="76"/>
                </a:cubicBezTo>
                <a:cubicBezTo>
                  <a:pt x="3535" y="256"/>
                  <a:pt x="3535" y="256"/>
                  <a:pt x="3535" y="256"/>
                </a:cubicBezTo>
                <a:cubicBezTo>
                  <a:pt x="3537" y="256"/>
                  <a:pt x="3537" y="256"/>
                  <a:pt x="3537" y="256"/>
                </a:cubicBezTo>
                <a:lnTo>
                  <a:pt x="3598" y="76"/>
                </a:lnTo>
                <a:close/>
                <a:moveTo>
                  <a:pt x="3274" y="76"/>
                </a:moveTo>
                <a:cubicBezTo>
                  <a:pt x="3309" y="76"/>
                  <a:pt x="3309" y="76"/>
                  <a:pt x="3309" y="76"/>
                </a:cubicBezTo>
                <a:cubicBezTo>
                  <a:pt x="3241" y="303"/>
                  <a:pt x="3241" y="303"/>
                  <a:pt x="3241" y="303"/>
                </a:cubicBezTo>
                <a:cubicBezTo>
                  <a:pt x="3208" y="303"/>
                  <a:pt x="3208" y="303"/>
                  <a:pt x="3208" y="303"/>
                </a:cubicBezTo>
                <a:cubicBezTo>
                  <a:pt x="3159" y="129"/>
                  <a:pt x="3159" y="129"/>
                  <a:pt x="3159" y="129"/>
                </a:cubicBezTo>
                <a:cubicBezTo>
                  <a:pt x="3156" y="129"/>
                  <a:pt x="3156" y="129"/>
                  <a:pt x="3156" y="129"/>
                </a:cubicBezTo>
                <a:cubicBezTo>
                  <a:pt x="3107" y="303"/>
                  <a:pt x="3107" y="303"/>
                  <a:pt x="3107" y="303"/>
                </a:cubicBezTo>
                <a:cubicBezTo>
                  <a:pt x="3074" y="303"/>
                  <a:pt x="3074" y="303"/>
                  <a:pt x="3074" y="303"/>
                </a:cubicBezTo>
                <a:cubicBezTo>
                  <a:pt x="3006" y="76"/>
                  <a:pt x="3006" y="76"/>
                  <a:pt x="3006" y="76"/>
                </a:cubicBezTo>
                <a:cubicBezTo>
                  <a:pt x="3041" y="76"/>
                  <a:pt x="3041" y="76"/>
                  <a:pt x="3041" y="76"/>
                </a:cubicBezTo>
                <a:cubicBezTo>
                  <a:pt x="3089" y="249"/>
                  <a:pt x="3089" y="249"/>
                  <a:pt x="3089" y="249"/>
                </a:cubicBezTo>
                <a:cubicBezTo>
                  <a:pt x="3092" y="249"/>
                  <a:pt x="3092" y="249"/>
                  <a:pt x="3092" y="249"/>
                </a:cubicBezTo>
                <a:cubicBezTo>
                  <a:pt x="3140" y="76"/>
                  <a:pt x="3140" y="76"/>
                  <a:pt x="3140" y="76"/>
                </a:cubicBezTo>
                <a:cubicBezTo>
                  <a:pt x="3176" y="76"/>
                  <a:pt x="3176" y="76"/>
                  <a:pt x="3176" y="76"/>
                </a:cubicBezTo>
                <a:cubicBezTo>
                  <a:pt x="3223" y="248"/>
                  <a:pt x="3223" y="248"/>
                  <a:pt x="3223" y="248"/>
                </a:cubicBezTo>
                <a:cubicBezTo>
                  <a:pt x="3225" y="248"/>
                  <a:pt x="3225" y="248"/>
                  <a:pt x="3225" y="248"/>
                </a:cubicBezTo>
                <a:lnTo>
                  <a:pt x="3274" y="76"/>
                </a:lnTo>
                <a:close/>
                <a:moveTo>
                  <a:pt x="2944" y="233"/>
                </a:moveTo>
                <a:cubicBezTo>
                  <a:pt x="2940" y="245"/>
                  <a:pt x="2933" y="256"/>
                  <a:pt x="2922" y="264"/>
                </a:cubicBezTo>
                <a:cubicBezTo>
                  <a:pt x="2913" y="272"/>
                  <a:pt x="2900" y="275"/>
                  <a:pt x="2885" y="275"/>
                </a:cubicBezTo>
                <a:cubicBezTo>
                  <a:pt x="2870" y="275"/>
                  <a:pt x="2857" y="272"/>
                  <a:pt x="2848" y="264"/>
                </a:cubicBezTo>
                <a:cubicBezTo>
                  <a:pt x="2837" y="256"/>
                  <a:pt x="2830" y="245"/>
                  <a:pt x="2826" y="233"/>
                </a:cubicBezTo>
                <a:cubicBezTo>
                  <a:pt x="2821" y="219"/>
                  <a:pt x="2818" y="205"/>
                  <a:pt x="2818" y="190"/>
                </a:cubicBezTo>
                <a:cubicBezTo>
                  <a:pt x="2818" y="175"/>
                  <a:pt x="2821" y="160"/>
                  <a:pt x="2826" y="148"/>
                </a:cubicBezTo>
                <a:cubicBezTo>
                  <a:pt x="2830" y="134"/>
                  <a:pt x="2837" y="125"/>
                  <a:pt x="2848" y="116"/>
                </a:cubicBezTo>
                <a:cubicBezTo>
                  <a:pt x="2857" y="108"/>
                  <a:pt x="2870" y="104"/>
                  <a:pt x="2885" y="104"/>
                </a:cubicBezTo>
                <a:cubicBezTo>
                  <a:pt x="2900" y="104"/>
                  <a:pt x="2913" y="108"/>
                  <a:pt x="2922" y="116"/>
                </a:cubicBezTo>
                <a:cubicBezTo>
                  <a:pt x="2933" y="125"/>
                  <a:pt x="2940" y="134"/>
                  <a:pt x="2944" y="148"/>
                </a:cubicBezTo>
                <a:cubicBezTo>
                  <a:pt x="2949" y="160"/>
                  <a:pt x="2952" y="175"/>
                  <a:pt x="2952" y="190"/>
                </a:cubicBezTo>
                <a:cubicBezTo>
                  <a:pt x="2952" y="205"/>
                  <a:pt x="2949" y="219"/>
                  <a:pt x="2944" y="233"/>
                </a:cubicBezTo>
                <a:close/>
                <a:moveTo>
                  <a:pt x="2938" y="88"/>
                </a:moveTo>
                <a:cubicBezTo>
                  <a:pt x="2922" y="78"/>
                  <a:pt x="2905" y="73"/>
                  <a:pt x="2885" y="73"/>
                </a:cubicBezTo>
                <a:cubicBezTo>
                  <a:pt x="2865" y="73"/>
                  <a:pt x="2848" y="78"/>
                  <a:pt x="2832" y="88"/>
                </a:cubicBezTo>
                <a:cubicBezTo>
                  <a:pt x="2817" y="98"/>
                  <a:pt x="2806" y="111"/>
                  <a:pt x="2797" y="129"/>
                </a:cubicBezTo>
                <a:cubicBezTo>
                  <a:pt x="2788" y="146"/>
                  <a:pt x="2784" y="167"/>
                  <a:pt x="2784" y="190"/>
                </a:cubicBezTo>
                <a:cubicBezTo>
                  <a:pt x="2784" y="213"/>
                  <a:pt x="2788" y="234"/>
                  <a:pt x="2797" y="251"/>
                </a:cubicBezTo>
                <a:cubicBezTo>
                  <a:pt x="2806" y="269"/>
                  <a:pt x="2817" y="283"/>
                  <a:pt x="2832" y="292"/>
                </a:cubicBezTo>
                <a:cubicBezTo>
                  <a:pt x="2848" y="302"/>
                  <a:pt x="2865" y="307"/>
                  <a:pt x="2885" y="307"/>
                </a:cubicBezTo>
                <a:cubicBezTo>
                  <a:pt x="2905" y="307"/>
                  <a:pt x="2922" y="302"/>
                  <a:pt x="2938" y="292"/>
                </a:cubicBezTo>
                <a:cubicBezTo>
                  <a:pt x="2953" y="283"/>
                  <a:pt x="2964" y="269"/>
                  <a:pt x="2973" y="251"/>
                </a:cubicBezTo>
                <a:cubicBezTo>
                  <a:pt x="2982" y="234"/>
                  <a:pt x="2986" y="213"/>
                  <a:pt x="2986" y="190"/>
                </a:cubicBezTo>
                <a:cubicBezTo>
                  <a:pt x="2986" y="167"/>
                  <a:pt x="2982" y="146"/>
                  <a:pt x="2973" y="129"/>
                </a:cubicBezTo>
                <a:cubicBezTo>
                  <a:pt x="2964" y="111"/>
                  <a:pt x="2953" y="98"/>
                  <a:pt x="2938" y="88"/>
                </a:cubicBezTo>
                <a:close/>
                <a:moveTo>
                  <a:pt x="2761" y="72"/>
                </a:moveTo>
                <a:cubicBezTo>
                  <a:pt x="2764" y="72"/>
                  <a:pt x="2767" y="73"/>
                  <a:pt x="2769" y="73"/>
                </a:cubicBezTo>
                <a:cubicBezTo>
                  <a:pt x="2769" y="108"/>
                  <a:pt x="2769" y="108"/>
                  <a:pt x="2769" y="108"/>
                </a:cubicBezTo>
                <a:cubicBezTo>
                  <a:pt x="2768" y="108"/>
                  <a:pt x="2765" y="107"/>
                  <a:pt x="2762" y="107"/>
                </a:cubicBezTo>
                <a:cubicBezTo>
                  <a:pt x="2757" y="106"/>
                  <a:pt x="2753" y="106"/>
                  <a:pt x="2748" y="106"/>
                </a:cubicBezTo>
                <a:cubicBezTo>
                  <a:pt x="2738" y="106"/>
                  <a:pt x="2728" y="108"/>
                  <a:pt x="2720" y="113"/>
                </a:cubicBezTo>
                <a:cubicBezTo>
                  <a:pt x="2711" y="117"/>
                  <a:pt x="2704" y="124"/>
                  <a:pt x="2699" y="131"/>
                </a:cubicBezTo>
                <a:cubicBezTo>
                  <a:pt x="2695" y="140"/>
                  <a:pt x="2692" y="149"/>
                  <a:pt x="2692" y="159"/>
                </a:cubicBezTo>
                <a:cubicBezTo>
                  <a:pt x="2692" y="303"/>
                  <a:pt x="2692" y="303"/>
                  <a:pt x="2692" y="303"/>
                </a:cubicBezTo>
                <a:cubicBezTo>
                  <a:pt x="2657" y="303"/>
                  <a:pt x="2657" y="303"/>
                  <a:pt x="2657" y="303"/>
                </a:cubicBezTo>
                <a:cubicBezTo>
                  <a:pt x="2657" y="76"/>
                  <a:pt x="2657" y="76"/>
                  <a:pt x="2657" y="76"/>
                </a:cubicBezTo>
                <a:cubicBezTo>
                  <a:pt x="2691" y="76"/>
                  <a:pt x="2691" y="76"/>
                  <a:pt x="2691" y="76"/>
                </a:cubicBezTo>
                <a:cubicBezTo>
                  <a:pt x="2691" y="110"/>
                  <a:pt x="2691" y="110"/>
                  <a:pt x="2691" y="110"/>
                </a:cubicBezTo>
                <a:cubicBezTo>
                  <a:pt x="2693" y="110"/>
                  <a:pt x="2693" y="110"/>
                  <a:pt x="2693" y="110"/>
                </a:cubicBezTo>
                <a:cubicBezTo>
                  <a:pt x="2697" y="98"/>
                  <a:pt x="2704" y="89"/>
                  <a:pt x="2715" y="83"/>
                </a:cubicBezTo>
                <a:cubicBezTo>
                  <a:pt x="2726" y="76"/>
                  <a:pt x="2738" y="72"/>
                  <a:pt x="2751" y="72"/>
                </a:cubicBezTo>
                <a:cubicBezTo>
                  <a:pt x="2754" y="72"/>
                  <a:pt x="2757" y="72"/>
                  <a:pt x="2761" y="72"/>
                </a:cubicBezTo>
                <a:close/>
                <a:moveTo>
                  <a:pt x="2563" y="231"/>
                </a:moveTo>
                <a:cubicBezTo>
                  <a:pt x="2557" y="243"/>
                  <a:pt x="2550" y="251"/>
                  <a:pt x="2541" y="258"/>
                </a:cubicBezTo>
                <a:cubicBezTo>
                  <a:pt x="2531" y="265"/>
                  <a:pt x="2519" y="268"/>
                  <a:pt x="2506" y="268"/>
                </a:cubicBezTo>
                <a:cubicBezTo>
                  <a:pt x="2492" y="268"/>
                  <a:pt x="2479" y="264"/>
                  <a:pt x="2470" y="257"/>
                </a:cubicBezTo>
                <a:cubicBezTo>
                  <a:pt x="2460" y="250"/>
                  <a:pt x="2453" y="242"/>
                  <a:pt x="2448" y="229"/>
                </a:cubicBezTo>
                <a:cubicBezTo>
                  <a:pt x="2443" y="217"/>
                  <a:pt x="2441" y="203"/>
                  <a:pt x="2441" y="187"/>
                </a:cubicBezTo>
                <a:cubicBezTo>
                  <a:pt x="2441" y="172"/>
                  <a:pt x="2443" y="158"/>
                  <a:pt x="2448" y="145"/>
                </a:cubicBezTo>
                <a:cubicBezTo>
                  <a:pt x="2453" y="132"/>
                  <a:pt x="2460" y="123"/>
                  <a:pt x="2470" y="115"/>
                </a:cubicBezTo>
                <a:cubicBezTo>
                  <a:pt x="2479" y="108"/>
                  <a:pt x="2491" y="104"/>
                  <a:pt x="2506" y="104"/>
                </a:cubicBezTo>
                <a:cubicBezTo>
                  <a:pt x="2519" y="104"/>
                  <a:pt x="2531" y="108"/>
                  <a:pt x="2541" y="115"/>
                </a:cubicBezTo>
                <a:cubicBezTo>
                  <a:pt x="2550" y="122"/>
                  <a:pt x="2558" y="131"/>
                  <a:pt x="2563" y="144"/>
                </a:cubicBezTo>
                <a:cubicBezTo>
                  <a:pt x="2567" y="157"/>
                  <a:pt x="2569" y="171"/>
                  <a:pt x="2569" y="187"/>
                </a:cubicBezTo>
                <a:cubicBezTo>
                  <a:pt x="2569" y="204"/>
                  <a:pt x="2567" y="218"/>
                  <a:pt x="2563" y="231"/>
                </a:cubicBezTo>
                <a:close/>
                <a:moveTo>
                  <a:pt x="2570" y="112"/>
                </a:moveTo>
                <a:cubicBezTo>
                  <a:pt x="2566" y="112"/>
                  <a:pt x="2566" y="112"/>
                  <a:pt x="2566" y="112"/>
                </a:cubicBezTo>
                <a:cubicBezTo>
                  <a:pt x="2564" y="108"/>
                  <a:pt x="2561" y="103"/>
                  <a:pt x="2556" y="97"/>
                </a:cubicBezTo>
                <a:cubicBezTo>
                  <a:pt x="2551" y="90"/>
                  <a:pt x="2544" y="85"/>
                  <a:pt x="2537" y="80"/>
                </a:cubicBezTo>
                <a:cubicBezTo>
                  <a:pt x="2528" y="75"/>
                  <a:pt x="2517" y="73"/>
                  <a:pt x="2501" y="73"/>
                </a:cubicBezTo>
                <a:cubicBezTo>
                  <a:pt x="2483" y="73"/>
                  <a:pt x="2467" y="78"/>
                  <a:pt x="2453" y="87"/>
                </a:cubicBezTo>
                <a:cubicBezTo>
                  <a:pt x="2438" y="97"/>
                  <a:pt x="2427" y="110"/>
                  <a:pt x="2419" y="128"/>
                </a:cubicBezTo>
                <a:cubicBezTo>
                  <a:pt x="2410" y="144"/>
                  <a:pt x="2407" y="165"/>
                  <a:pt x="2407" y="188"/>
                </a:cubicBezTo>
                <a:cubicBezTo>
                  <a:pt x="2407" y="212"/>
                  <a:pt x="2410" y="232"/>
                  <a:pt x="2419" y="248"/>
                </a:cubicBezTo>
                <a:cubicBezTo>
                  <a:pt x="2428" y="265"/>
                  <a:pt x="2438" y="277"/>
                  <a:pt x="2453" y="286"/>
                </a:cubicBezTo>
                <a:cubicBezTo>
                  <a:pt x="2467" y="294"/>
                  <a:pt x="2483" y="299"/>
                  <a:pt x="2501" y="299"/>
                </a:cubicBezTo>
                <a:cubicBezTo>
                  <a:pt x="2516" y="299"/>
                  <a:pt x="2527" y="297"/>
                  <a:pt x="2536" y="292"/>
                </a:cubicBezTo>
                <a:cubicBezTo>
                  <a:pt x="2544" y="287"/>
                  <a:pt x="2551" y="282"/>
                  <a:pt x="2556" y="275"/>
                </a:cubicBezTo>
                <a:cubicBezTo>
                  <a:pt x="2560" y="270"/>
                  <a:pt x="2564" y="265"/>
                  <a:pt x="2566" y="261"/>
                </a:cubicBezTo>
                <a:cubicBezTo>
                  <a:pt x="2569" y="261"/>
                  <a:pt x="2569" y="261"/>
                  <a:pt x="2569" y="261"/>
                </a:cubicBezTo>
                <a:cubicBezTo>
                  <a:pt x="2569" y="307"/>
                  <a:pt x="2569" y="307"/>
                  <a:pt x="2569" y="307"/>
                </a:cubicBezTo>
                <a:cubicBezTo>
                  <a:pt x="2569" y="325"/>
                  <a:pt x="2564" y="339"/>
                  <a:pt x="2551" y="348"/>
                </a:cubicBezTo>
                <a:cubicBezTo>
                  <a:pt x="2540" y="357"/>
                  <a:pt x="2525" y="361"/>
                  <a:pt x="2507" y="361"/>
                </a:cubicBezTo>
                <a:cubicBezTo>
                  <a:pt x="2494" y="361"/>
                  <a:pt x="2482" y="359"/>
                  <a:pt x="2475" y="356"/>
                </a:cubicBezTo>
                <a:cubicBezTo>
                  <a:pt x="2466" y="352"/>
                  <a:pt x="2459" y="346"/>
                  <a:pt x="2454" y="342"/>
                </a:cubicBezTo>
                <a:cubicBezTo>
                  <a:pt x="2450" y="336"/>
                  <a:pt x="2446" y="331"/>
                  <a:pt x="2443" y="327"/>
                </a:cubicBezTo>
                <a:cubicBezTo>
                  <a:pt x="2416" y="346"/>
                  <a:pt x="2416" y="346"/>
                  <a:pt x="2416" y="346"/>
                </a:cubicBezTo>
                <a:cubicBezTo>
                  <a:pt x="2421" y="355"/>
                  <a:pt x="2427" y="362"/>
                  <a:pt x="2434" y="369"/>
                </a:cubicBezTo>
                <a:cubicBezTo>
                  <a:pt x="2443" y="376"/>
                  <a:pt x="2453" y="382"/>
                  <a:pt x="2464" y="386"/>
                </a:cubicBezTo>
                <a:cubicBezTo>
                  <a:pt x="2476" y="390"/>
                  <a:pt x="2491" y="392"/>
                  <a:pt x="2507" y="392"/>
                </a:cubicBezTo>
                <a:cubicBezTo>
                  <a:pt x="2524" y="392"/>
                  <a:pt x="2541" y="389"/>
                  <a:pt x="2556" y="384"/>
                </a:cubicBezTo>
                <a:cubicBezTo>
                  <a:pt x="2570" y="378"/>
                  <a:pt x="2582" y="369"/>
                  <a:pt x="2590" y="356"/>
                </a:cubicBezTo>
                <a:cubicBezTo>
                  <a:pt x="2599" y="345"/>
                  <a:pt x="2603" y="328"/>
                  <a:pt x="2603" y="309"/>
                </a:cubicBezTo>
                <a:cubicBezTo>
                  <a:pt x="2603" y="76"/>
                  <a:pt x="2603" y="76"/>
                  <a:pt x="2603" y="76"/>
                </a:cubicBezTo>
                <a:cubicBezTo>
                  <a:pt x="2570" y="76"/>
                  <a:pt x="2570" y="76"/>
                  <a:pt x="2570" y="76"/>
                </a:cubicBezTo>
                <a:lnTo>
                  <a:pt x="2570" y="112"/>
                </a:lnTo>
                <a:close/>
                <a:moveTo>
                  <a:pt x="2225" y="233"/>
                </a:moveTo>
                <a:cubicBezTo>
                  <a:pt x="2220" y="245"/>
                  <a:pt x="2212" y="256"/>
                  <a:pt x="2203" y="264"/>
                </a:cubicBezTo>
                <a:cubicBezTo>
                  <a:pt x="2193" y="272"/>
                  <a:pt x="2180" y="275"/>
                  <a:pt x="2165" y="275"/>
                </a:cubicBezTo>
                <a:cubicBezTo>
                  <a:pt x="2150" y="275"/>
                  <a:pt x="2137" y="272"/>
                  <a:pt x="2127" y="264"/>
                </a:cubicBezTo>
                <a:cubicBezTo>
                  <a:pt x="2118" y="256"/>
                  <a:pt x="2110" y="245"/>
                  <a:pt x="2105" y="233"/>
                </a:cubicBezTo>
                <a:cubicBezTo>
                  <a:pt x="2100" y="219"/>
                  <a:pt x="2098" y="205"/>
                  <a:pt x="2098" y="190"/>
                </a:cubicBezTo>
                <a:cubicBezTo>
                  <a:pt x="2098" y="175"/>
                  <a:pt x="2100" y="160"/>
                  <a:pt x="2105" y="148"/>
                </a:cubicBezTo>
                <a:cubicBezTo>
                  <a:pt x="2110" y="134"/>
                  <a:pt x="2118" y="125"/>
                  <a:pt x="2127" y="116"/>
                </a:cubicBezTo>
                <a:cubicBezTo>
                  <a:pt x="2137" y="108"/>
                  <a:pt x="2150" y="104"/>
                  <a:pt x="2165" y="104"/>
                </a:cubicBezTo>
                <a:cubicBezTo>
                  <a:pt x="2180" y="104"/>
                  <a:pt x="2193" y="108"/>
                  <a:pt x="2203" y="116"/>
                </a:cubicBezTo>
                <a:cubicBezTo>
                  <a:pt x="2212" y="125"/>
                  <a:pt x="2220" y="134"/>
                  <a:pt x="2225" y="148"/>
                </a:cubicBezTo>
                <a:cubicBezTo>
                  <a:pt x="2230" y="160"/>
                  <a:pt x="2231" y="175"/>
                  <a:pt x="2231" y="190"/>
                </a:cubicBezTo>
                <a:cubicBezTo>
                  <a:pt x="2231" y="205"/>
                  <a:pt x="2230" y="219"/>
                  <a:pt x="2225" y="233"/>
                </a:cubicBezTo>
                <a:close/>
                <a:moveTo>
                  <a:pt x="2218" y="88"/>
                </a:moveTo>
                <a:cubicBezTo>
                  <a:pt x="2203" y="78"/>
                  <a:pt x="2186" y="73"/>
                  <a:pt x="2165" y="73"/>
                </a:cubicBezTo>
                <a:cubicBezTo>
                  <a:pt x="2145" y="73"/>
                  <a:pt x="2127" y="78"/>
                  <a:pt x="2112" y="88"/>
                </a:cubicBezTo>
                <a:cubicBezTo>
                  <a:pt x="2097" y="98"/>
                  <a:pt x="2085" y="111"/>
                  <a:pt x="2076" y="129"/>
                </a:cubicBezTo>
                <a:cubicBezTo>
                  <a:pt x="2068" y="146"/>
                  <a:pt x="2064" y="167"/>
                  <a:pt x="2064" y="190"/>
                </a:cubicBezTo>
                <a:cubicBezTo>
                  <a:pt x="2064" y="213"/>
                  <a:pt x="2068" y="234"/>
                  <a:pt x="2076" y="251"/>
                </a:cubicBezTo>
                <a:cubicBezTo>
                  <a:pt x="2085" y="269"/>
                  <a:pt x="2097" y="283"/>
                  <a:pt x="2112" y="292"/>
                </a:cubicBezTo>
                <a:cubicBezTo>
                  <a:pt x="2127" y="302"/>
                  <a:pt x="2145" y="307"/>
                  <a:pt x="2165" y="307"/>
                </a:cubicBezTo>
                <a:cubicBezTo>
                  <a:pt x="2186" y="307"/>
                  <a:pt x="2203" y="302"/>
                  <a:pt x="2218" y="292"/>
                </a:cubicBezTo>
                <a:cubicBezTo>
                  <a:pt x="2233" y="283"/>
                  <a:pt x="2245" y="269"/>
                  <a:pt x="2253" y="251"/>
                </a:cubicBezTo>
                <a:cubicBezTo>
                  <a:pt x="2262" y="234"/>
                  <a:pt x="2266" y="213"/>
                  <a:pt x="2266" y="190"/>
                </a:cubicBezTo>
                <a:cubicBezTo>
                  <a:pt x="2266" y="167"/>
                  <a:pt x="2262" y="146"/>
                  <a:pt x="2253" y="129"/>
                </a:cubicBezTo>
                <a:cubicBezTo>
                  <a:pt x="2245" y="111"/>
                  <a:pt x="2233" y="98"/>
                  <a:pt x="2218" y="88"/>
                </a:cubicBezTo>
                <a:close/>
                <a:moveTo>
                  <a:pt x="2030" y="270"/>
                </a:moveTo>
                <a:cubicBezTo>
                  <a:pt x="2037" y="301"/>
                  <a:pt x="2037" y="301"/>
                  <a:pt x="2037" y="301"/>
                </a:cubicBezTo>
                <a:cubicBezTo>
                  <a:pt x="2035" y="302"/>
                  <a:pt x="2031" y="303"/>
                  <a:pt x="2028" y="304"/>
                </a:cubicBezTo>
                <a:cubicBezTo>
                  <a:pt x="2023" y="305"/>
                  <a:pt x="2018" y="306"/>
                  <a:pt x="2011" y="306"/>
                </a:cubicBezTo>
                <a:cubicBezTo>
                  <a:pt x="2002" y="306"/>
                  <a:pt x="1992" y="303"/>
                  <a:pt x="1984" y="299"/>
                </a:cubicBezTo>
                <a:cubicBezTo>
                  <a:pt x="1974" y="295"/>
                  <a:pt x="1966" y="288"/>
                  <a:pt x="1961" y="279"/>
                </a:cubicBezTo>
                <a:cubicBezTo>
                  <a:pt x="1954" y="271"/>
                  <a:pt x="1951" y="260"/>
                  <a:pt x="1951" y="247"/>
                </a:cubicBezTo>
                <a:cubicBezTo>
                  <a:pt x="1951" y="105"/>
                  <a:pt x="1951" y="105"/>
                  <a:pt x="1951" y="105"/>
                </a:cubicBezTo>
                <a:cubicBezTo>
                  <a:pt x="1918" y="105"/>
                  <a:pt x="1918" y="105"/>
                  <a:pt x="1918" y="105"/>
                </a:cubicBezTo>
                <a:cubicBezTo>
                  <a:pt x="1918" y="76"/>
                  <a:pt x="1918" y="76"/>
                  <a:pt x="1918" y="76"/>
                </a:cubicBezTo>
                <a:cubicBezTo>
                  <a:pt x="1951" y="76"/>
                  <a:pt x="1951" y="76"/>
                  <a:pt x="1951" y="76"/>
                </a:cubicBezTo>
                <a:cubicBezTo>
                  <a:pt x="1951" y="22"/>
                  <a:pt x="1951" y="22"/>
                  <a:pt x="1951" y="22"/>
                </a:cubicBezTo>
                <a:cubicBezTo>
                  <a:pt x="1986" y="22"/>
                  <a:pt x="1986" y="22"/>
                  <a:pt x="1986" y="22"/>
                </a:cubicBezTo>
                <a:cubicBezTo>
                  <a:pt x="1986" y="76"/>
                  <a:pt x="1986" y="76"/>
                  <a:pt x="1986" y="76"/>
                </a:cubicBezTo>
                <a:cubicBezTo>
                  <a:pt x="2033" y="76"/>
                  <a:pt x="2033" y="76"/>
                  <a:pt x="2033" y="76"/>
                </a:cubicBezTo>
                <a:cubicBezTo>
                  <a:pt x="2033" y="105"/>
                  <a:pt x="2033" y="105"/>
                  <a:pt x="2033" y="105"/>
                </a:cubicBezTo>
                <a:cubicBezTo>
                  <a:pt x="1986" y="105"/>
                  <a:pt x="1986" y="105"/>
                  <a:pt x="1986" y="105"/>
                </a:cubicBezTo>
                <a:cubicBezTo>
                  <a:pt x="1986" y="238"/>
                  <a:pt x="1986" y="238"/>
                  <a:pt x="1986" y="238"/>
                </a:cubicBezTo>
                <a:cubicBezTo>
                  <a:pt x="1986" y="247"/>
                  <a:pt x="1986" y="255"/>
                  <a:pt x="1989" y="260"/>
                </a:cubicBezTo>
                <a:cubicBezTo>
                  <a:pt x="1992" y="265"/>
                  <a:pt x="1996" y="268"/>
                  <a:pt x="2001" y="270"/>
                </a:cubicBezTo>
                <a:cubicBezTo>
                  <a:pt x="2006" y="271"/>
                  <a:pt x="2010" y="272"/>
                  <a:pt x="2015" y="272"/>
                </a:cubicBezTo>
                <a:cubicBezTo>
                  <a:pt x="2019" y="272"/>
                  <a:pt x="2022" y="272"/>
                  <a:pt x="2025" y="271"/>
                </a:cubicBezTo>
                <a:lnTo>
                  <a:pt x="2030" y="270"/>
                </a:lnTo>
                <a:close/>
                <a:moveTo>
                  <a:pt x="1771" y="201"/>
                </a:moveTo>
                <a:cubicBezTo>
                  <a:pt x="1781" y="211"/>
                  <a:pt x="1785" y="223"/>
                  <a:pt x="1785" y="240"/>
                </a:cubicBezTo>
                <a:cubicBezTo>
                  <a:pt x="1785" y="252"/>
                  <a:pt x="1782" y="264"/>
                  <a:pt x="1775" y="274"/>
                </a:cubicBezTo>
                <a:cubicBezTo>
                  <a:pt x="1767" y="284"/>
                  <a:pt x="1757" y="292"/>
                  <a:pt x="1744" y="298"/>
                </a:cubicBezTo>
                <a:cubicBezTo>
                  <a:pt x="1731" y="304"/>
                  <a:pt x="1716" y="307"/>
                  <a:pt x="1698" y="307"/>
                </a:cubicBezTo>
                <a:cubicBezTo>
                  <a:pt x="1676" y="307"/>
                  <a:pt x="1657" y="302"/>
                  <a:pt x="1642" y="292"/>
                </a:cubicBezTo>
                <a:cubicBezTo>
                  <a:pt x="1628" y="283"/>
                  <a:pt x="1618" y="268"/>
                  <a:pt x="1614" y="248"/>
                </a:cubicBezTo>
                <a:cubicBezTo>
                  <a:pt x="1647" y="240"/>
                  <a:pt x="1647" y="240"/>
                  <a:pt x="1647" y="240"/>
                </a:cubicBezTo>
                <a:cubicBezTo>
                  <a:pt x="1650" y="252"/>
                  <a:pt x="1655" y="261"/>
                  <a:pt x="1664" y="268"/>
                </a:cubicBezTo>
                <a:cubicBezTo>
                  <a:pt x="1673" y="274"/>
                  <a:pt x="1684" y="276"/>
                  <a:pt x="1698" y="276"/>
                </a:cubicBezTo>
                <a:cubicBezTo>
                  <a:pt x="1714" y="276"/>
                  <a:pt x="1727" y="273"/>
                  <a:pt x="1736" y="266"/>
                </a:cubicBezTo>
                <a:cubicBezTo>
                  <a:pt x="1745" y="259"/>
                  <a:pt x="1750" y="251"/>
                  <a:pt x="1750" y="242"/>
                </a:cubicBezTo>
                <a:cubicBezTo>
                  <a:pt x="1750" y="233"/>
                  <a:pt x="1747" y="227"/>
                  <a:pt x="1742" y="221"/>
                </a:cubicBezTo>
                <a:cubicBezTo>
                  <a:pt x="1737" y="216"/>
                  <a:pt x="1728" y="212"/>
                  <a:pt x="1718" y="210"/>
                </a:cubicBezTo>
                <a:cubicBezTo>
                  <a:pt x="1680" y="201"/>
                  <a:pt x="1680" y="201"/>
                  <a:pt x="1680" y="201"/>
                </a:cubicBezTo>
                <a:cubicBezTo>
                  <a:pt x="1660" y="196"/>
                  <a:pt x="1645" y="188"/>
                  <a:pt x="1635" y="177"/>
                </a:cubicBezTo>
                <a:cubicBezTo>
                  <a:pt x="1626" y="167"/>
                  <a:pt x="1621" y="154"/>
                  <a:pt x="1621" y="139"/>
                </a:cubicBezTo>
                <a:cubicBezTo>
                  <a:pt x="1621" y="126"/>
                  <a:pt x="1625" y="114"/>
                  <a:pt x="1631" y="104"/>
                </a:cubicBezTo>
                <a:cubicBezTo>
                  <a:pt x="1639" y="95"/>
                  <a:pt x="1649" y="87"/>
                  <a:pt x="1661" y="81"/>
                </a:cubicBezTo>
                <a:cubicBezTo>
                  <a:pt x="1674" y="76"/>
                  <a:pt x="1687" y="73"/>
                  <a:pt x="1702" y="73"/>
                </a:cubicBezTo>
                <a:cubicBezTo>
                  <a:pt x="1725" y="73"/>
                  <a:pt x="1742" y="78"/>
                  <a:pt x="1755" y="88"/>
                </a:cubicBezTo>
                <a:cubicBezTo>
                  <a:pt x="1767" y="98"/>
                  <a:pt x="1776" y="110"/>
                  <a:pt x="1782" y="127"/>
                </a:cubicBezTo>
                <a:cubicBezTo>
                  <a:pt x="1751" y="135"/>
                  <a:pt x="1751" y="135"/>
                  <a:pt x="1751" y="135"/>
                </a:cubicBezTo>
                <a:cubicBezTo>
                  <a:pt x="1749" y="130"/>
                  <a:pt x="1746" y="125"/>
                  <a:pt x="1742" y="120"/>
                </a:cubicBezTo>
                <a:cubicBezTo>
                  <a:pt x="1739" y="115"/>
                  <a:pt x="1734" y="111"/>
                  <a:pt x="1727" y="108"/>
                </a:cubicBezTo>
                <a:cubicBezTo>
                  <a:pt x="1720" y="104"/>
                  <a:pt x="1713" y="103"/>
                  <a:pt x="1702" y="103"/>
                </a:cubicBezTo>
                <a:cubicBezTo>
                  <a:pt x="1689" y="103"/>
                  <a:pt x="1677" y="106"/>
                  <a:pt x="1669" y="112"/>
                </a:cubicBezTo>
                <a:cubicBezTo>
                  <a:pt x="1659" y="119"/>
                  <a:pt x="1655" y="127"/>
                  <a:pt x="1655" y="136"/>
                </a:cubicBezTo>
                <a:cubicBezTo>
                  <a:pt x="1655" y="145"/>
                  <a:pt x="1658" y="152"/>
                  <a:pt x="1664" y="157"/>
                </a:cubicBezTo>
                <a:cubicBezTo>
                  <a:pt x="1671" y="162"/>
                  <a:pt x="1680" y="167"/>
                  <a:pt x="1694" y="170"/>
                </a:cubicBezTo>
                <a:cubicBezTo>
                  <a:pt x="1726" y="178"/>
                  <a:pt x="1726" y="178"/>
                  <a:pt x="1726" y="178"/>
                </a:cubicBezTo>
                <a:cubicBezTo>
                  <a:pt x="1746" y="183"/>
                  <a:pt x="1762" y="190"/>
                  <a:pt x="1771" y="201"/>
                </a:cubicBezTo>
                <a:close/>
                <a:moveTo>
                  <a:pt x="1581" y="270"/>
                </a:moveTo>
                <a:cubicBezTo>
                  <a:pt x="1588" y="301"/>
                  <a:pt x="1588" y="301"/>
                  <a:pt x="1588" y="301"/>
                </a:cubicBezTo>
                <a:cubicBezTo>
                  <a:pt x="1586" y="302"/>
                  <a:pt x="1583" y="303"/>
                  <a:pt x="1579" y="304"/>
                </a:cubicBezTo>
                <a:cubicBezTo>
                  <a:pt x="1574" y="305"/>
                  <a:pt x="1569" y="306"/>
                  <a:pt x="1563" y="306"/>
                </a:cubicBezTo>
                <a:cubicBezTo>
                  <a:pt x="1553" y="306"/>
                  <a:pt x="1543" y="303"/>
                  <a:pt x="1534" y="299"/>
                </a:cubicBezTo>
                <a:cubicBezTo>
                  <a:pt x="1525" y="295"/>
                  <a:pt x="1518" y="288"/>
                  <a:pt x="1511" y="279"/>
                </a:cubicBezTo>
                <a:cubicBezTo>
                  <a:pt x="1505" y="271"/>
                  <a:pt x="1502" y="260"/>
                  <a:pt x="1502" y="247"/>
                </a:cubicBezTo>
                <a:cubicBezTo>
                  <a:pt x="1502" y="105"/>
                  <a:pt x="1502" y="105"/>
                  <a:pt x="1502" y="105"/>
                </a:cubicBezTo>
                <a:cubicBezTo>
                  <a:pt x="1469" y="105"/>
                  <a:pt x="1469" y="105"/>
                  <a:pt x="1469" y="105"/>
                </a:cubicBezTo>
                <a:cubicBezTo>
                  <a:pt x="1469" y="76"/>
                  <a:pt x="1469" y="76"/>
                  <a:pt x="1469" y="76"/>
                </a:cubicBezTo>
                <a:cubicBezTo>
                  <a:pt x="1502" y="76"/>
                  <a:pt x="1502" y="76"/>
                  <a:pt x="1502" y="76"/>
                </a:cubicBezTo>
                <a:cubicBezTo>
                  <a:pt x="1502" y="22"/>
                  <a:pt x="1502" y="22"/>
                  <a:pt x="1502" y="22"/>
                </a:cubicBezTo>
                <a:cubicBezTo>
                  <a:pt x="1537" y="22"/>
                  <a:pt x="1537" y="22"/>
                  <a:pt x="1537" y="22"/>
                </a:cubicBezTo>
                <a:cubicBezTo>
                  <a:pt x="1537" y="76"/>
                  <a:pt x="1537" y="76"/>
                  <a:pt x="1537" y="76"/>
                </a:cubicBezTo>
                <a:cubicBezTo>
                  <a:pt x="1584" y="76"/>
                  <a:pt x="1584" y="76"/>
                  <a:pt x="1584" y="76"/>
                </a:cubicBezTo>
                <a:cubicBezTo>
                  <a:pt x="1584" y="105"/>
                  <a:pt x="1584" y="105"/>
                  <a:pt x="1584" y="105"/>
                </a:cubicBezTo>
                <a:cubicBezTo>
                  <a:pt x="1537" y="105"/>
                  <a:pt x="1537" y="105"/>
                  <a:pt x="1537" y="105"/>
                </a:cubicBezTo>
                <a:cubicBezTo>
                  <a:pt x="1537" y="238"/>
                  <a:pt x="1537" y="238"/>
                  <a:pt x="1537" y="238"/>
                </a:cubicBezTo>
                <a:cubicBezTo>
                  <a:pt x="1537" y="247"/>
                  <a:pt x="1538" y="255"/>
                  <a:pt x="1541" y="260"/>
                </a:cubicBezTo>
                <a:cubicBezTo>
                  <a:pt x="1543" y="265"/>
                  <a:pt x="1547" y="268"/>
                  <a:pt x="1552" y="270"/>
                </a:cubicBezTo>
                <a:cubicBezTo>
                  <a:pt x="1556" y="271"/>
                  <a:pt x="1561" y="272"/>
                  <a:pt x="1566" y="272"/>
                </a:cubicBezTo>
                <a:cubicBezTo>
                  <a:pt x="1570" y="272"/>
                  <a:pt x="1573" y="272"/>
                  <a:pt x="1575" y="271"/>
                </a:cubicBezTo>
                <a:lnTo>
                  <a:pt x="1581" y="270"/>
                </a:lnTo>
                <a:close/>
                <a:moveTo>
                  <a:pt x="1424" y="110"/>
                </a:moveTo>
                <a:cubicBezTo>
                  <a:pt x="1430" y="123"/>
                  <a:pt x="1432" y="140"/>
                  <a:pt x="1432" y="159"/>
                </a:cubicBezTo>
                <a:cubicBezTo>
                  <a:pt x="1432" y="303"/>
                  <a:pt x="1432" y="303"/>
                  <a:pt x="1432" y="303"/>
                </a:cubicBezTo>
                <a:cubicBezTo>
                  <a:pt x="1399" y="303"/>
                  <a:pt x="1399" y="303"/>
                  <a:pt x="1399" y="303"/>
                </a:cubicBezTo>
                <a:cubicBezTo>
                  <a:pt x="1399" y="160"/>
                  <a:pt x="1399" y="160"/>
                  <a:pt x="1399" y="160"/>
                </a:cubicBezTo>
                <a:cubicBezTo>
                  <a:pt x="1399" y="143"/>
                  <a:pt x="1394" y="129"/>
                  <a:pt x="1385" y="119"/>
                </a:cubicBezTo>
                <a:cubicBezTo>
                  <a:pt x="1376" y="109"/>
                  <a:pt x="1364" y="104"/>
                  <a:pt x="1347" y="104"/>
                </a:cubicBezTo>
                <a:cubicBezTo>
                  <a:pt x="1337" y="104"/>
                  <a:pt x="1327" y="106"/>
                  <a:pt x="1319" y="111"/>
                </a:cubicBezTo>
                <a:cubicBezTo>
                  <a:pt x="1310" y="116"/>
                  <a:pt x="1303" y="123"/>
                  <a:pt x="1298" y="132"/>
                </a:cubicBezTo>
                <a:cubicBezTo>
                  <a:pt x="1293" y="142"/>
                  <a:pt x="1291" y="153"/>
                  <a:pt x="1291" y="167"/>
                </a:cubicBezTo>
                <a:cubicBezTo>
                  <a:pt x="1291" y="303"/>
                  <a:pt x="1291" y="303"/>
                  <a:pt x="1291" y="303"/>
                </a:cubicBezTo>
                <a:cubicBezTo>
                  <a:pt x="1256" y="303"/>
                  <a:pt x="1256" y="303"/>
                  <a:pt x="1256" y="303"/>
                </a:cubicBezTo>
                <a:cubicBezTo>
                  <a:pt x="1256" y="76"/>
                  <a:pt x="1256" y="76"/>
                  <a:pt x="1256" y="76"/>
                </a:cubicBezTo>
                <a:cubicBezTo>
                  <a:pt x="1290" y="76"/>
                  <a:pt x="1290" y="76"/>
                  <a:pt x="1290" y="76"/>
                </a:cubicBezTo>
                <a:cubicBezTo>
                  <a:pt x="1290" y="111"/>
                  <a:pt x="1290" y="111"/>
                  <a:pt x="1290" y="111"/>
                </a:cubicBezTo>
                <a:cubicBezTo>
                  <a:pt x="1293" y="111"/>
                  <a:pt x="1293" y="111"/>
                  <a:pt x="1293" y="111"/>
                </a:cubicBezTo>
                <a:cubicBezTo>
                  <a:pt x="1297" y="99"/>
                  <a:pt x="1305" y="90"/>
                  <a:pt x="1317" y="84"/>
                </a:cubicBezTo>
                <a:cubicBezTo>
                  <a:pt x="1327" y="76"/>
                  <a:pt x="1341" y="73"/>
                  <a:pt x="1358" y="73"/>
                </a:cubicBezTo>
                <a:cubicBezTo>
                  <a:pt x="1372" y="73"/>
                  <a:pt x="1386" y="76"/>
                  <a:pt x="1397" y="82"/>
                </a:cubicBezTo>
                <a:cubicBezTo>
                  <a:pt x="1408" y="88"/>
                  <a:pt x="1417" y="98"/>
                  <a:pt x="1424" y="110"/>
                </a:cubicBezTo>
                <a:close/>
                <a:moveTo>
                  <a:pt x="1052" y="170"/>
                </a:moveTo>
                <a:cubicBezTo>
                  <a:pt x="1052" y="160"/>
                  <a:pt x="1054" y="150"/>
                  <a:pt x="1058" y="141"/>
                </a:cubicBezTo>
                <a:cubicBezTo>
                  <a:pt x="1064" y="130"/>
                  <a:pt x="1072" y="121"/>
                  <a:pt x="1081" y="114"/>
                </a:cubicBezTo>
                <a:cubicBezTo>
                  <a:pt x="1092" y="107"/>
                  <a:pt x="1103" y="104"/>
                  <a:pt x="1117" y="104"/>
                </a:cubicBezTo>
                <a:cubicBezTo>
                  <a:pt x="1129" y="104"/>
                  <a:pt x="1140" y="107"/>
                  <a:pt x="1149" y="113"/>
                </a:cubicBezTo>
                <a:cubicBezTo>
                  <a:pt x="1158" y="119"/>
                  <a:pt x="1165" y="127"/>
                  <a:pt x="1170" y="136"/>
                </a:cubicBezTo>
                <a:cubicBezTo>
                  <a:pt x="1175" y="147"/>
                  <a:pt x="1178" y="158"/>
                  <a:pt x="1178" y="170"/>
                </a:cubicBezTo>
                <a:lnTo>
                  <a:pt x="1052" y="170"/>
                </a:lnTo>
                <a:close/>
                <a:moveTo>
                  <a:pt x="1182" y="98"/>
                </a:moveTo>
                <a:cubicBezTo>
                  <a:pt x="1173" y="88"/>
                  <a:pt x="1163" y="83"/>
                  <a:pt x="1151" y="79"/>
                </a:cubicBezTo>
                <a:cubicBezTo>
                  <a:pt x="1140" y="75"/>
                  <a:pt x="1128" y="73"/>
                  <a:pt x="1117" y="73"/>
                </a:cubicBezTo>
                <a:cubicBezTo>
                  <a:pt x="1097" y="73"/>
                  <a:pt x="1079" y="78"/>
                  <a:pt x="1064" y="88"/>
                </a:cubicBezTo>
                <a:cubicBezTo>
                  <a:pt x="1049" y="98"/>
                  <a:pt x="1037" y="112"/>
                  <a:pt x="1029" y="129"/>
                </a:cubicBezTo>
                <a:cubicBezTo>
                  <a:pt x="1021" y="147"/>
                  <a:pt x="1016" y="168"/>
                  <a:pt x="1016" y="191"/>
                </a:cubicBezTo>
                <a:cubicBezTo>
                  <a:pt x="1016" y="214"/>
                  <a:pt x="1021" y="235"/>
                  <a:pt x="1029" y="252"/>
                </a:cubicBezTo>
                <a:cubicBezTo>
                  <a:pt x="1037" y="270"/>
                  <a:pt x="1050" y="284"/>
                  <a:pt x="1065" y="292"/>
                </a:cubicBezTo>
                <a:cubicBezTo>
                  <a:pt x="1080" y="302"/>
                  <a:pt x="1098" y="307"/>
                  <a:pt x="1120" y="307"/>
                </a:cubicBezTo>
                <a:cubicBezTo>
                  <a:pt x="1135" y="307"/>
                  <a:pt x="1149" y="305"/>
                  <a:pt x="1161" y="300"/>
                </a:cubicBezTo>
                <a:cubicBezTo>
                  <a:pt x="1173" y="295"/>
                  <a:pt x="1184" y="288"/>
                  <a:pt x="1191" y="279"/>
                </a:cubicBezTo>
                <a:cubicBezTo>
                  <a:pt x="1200" y="272"/>
                  <a:pt x="1206" y="261"/>
                  <a:pt x="1208" y="250"/>
                </a:cubicBezTo>
                <a:cubicBezTo>
                  <a:pt x="1176" y="241"/>
                  <a:pt x="1176" y="241"/>
                  <a:pt x="1176" y="241"/>
                </a:cubicBezTo>
                <a:cubicBezTo>
                  <a:pt x="1173" y="248"/>
                  <a:pt x="1169" y="255"/>
                  <a:pt x="1163" y="260"/>
                </a:cubicBezTo>
                <a:cubicBezTo>
                  <a:pt x="1158" y="266"/>
                  <a:pt x="1152" y="270"/>
                  <a:pt x="1144" y="272"/>
                </a:cubicBezTo>
                <a:cubicBezTo>
                  <a:pt x="1138" y="274"/>
                  <a:pt x="1129" y="275"/>
                  <a:pt x="1120" y="275"/>
                </a:cubicBezTo>
                <a:cubicBezTo>
                  <a:pt x="1106" y="275"/>
                  <a:pt x="1095" y="273"/>
                  <a:pt x="1084" y="267"/>
                </a:cubicBezTo>
                <a:cubicBezTo>
                  <a:pt x="1074" y="260"/>
                  <a:pt x="1065" y="251"/>
                  <a:pt x="1059" y="240"/>
                </a:cubicBezTo>
                <a:cubicBezTo>
                  <a:pt x="1054" y="229"/>
                  <a:pt x="1052" y="216"/>
                  <a:pt x="1051" y="201"/>
                </a:cubicBezTo>
                <a:cubicBezTo>
                  <a:pt x="1212" y="201"/>
                  <a:pt x="1212" y="201"/>
                  <a:pt x="1212" y="201"/>
                </a:cubicBezTo>
                <a:cubicBezTo>
                  <a:pt x="1212" y="186"/>
                  <a:pt x="1212" y="186"/>
                  <a:pt x="1212" y="186"/>
                </a:cubicBezTo>
                <a:cubicBezTo>
                  <a:pt x="1212" y="165"/>
                  <a:pt x="1209" y="147"/>
                  <a:pt x="1204" y="132"/>
                </a:cubicBezTo>
                <a:cubicBezTo>
                  <a:pt x="1199" y="118"/>
                  <a:pt x="1191" y="107"/>
                  <a:pt x="1182" y="98"/>
                </a:cubicBezTo>
                <a:close/>
                <a:moveTo>
                  <a:pt x="953" y="92"/>
                </a:moveTo>
                <a:cubicBezTo>
                  <a:pt x="966" y="104"/>
                  <a:pt x="972" y="124"/>
                  <a:pt x="972" y="151"/>
                </a:cubicBezTo>
                <a:cubicBezTo>
                  <a:pt x="972" y="303"/>
                  <a:pt x="972" y="303"/>
                  <a:pt x="972" y="303"/>
                </a:cubicBezTo>
                <a:cubicBezTo>
                  <a:pt x="938" y="303"/>
                  <a:pt x="938" y="303"/>
                  <a:pt x="938" y="303"/>
                </a:cubicBezTo>
                <a:cubicBezTo>
                  <a:pt x="938" y="151"/>
                  <a:pt x="938" y="151"/>
                  <a:pt x="938" y="151"/>
                </a:cubicBezTo>
                <a:cubicBezTo>
                  <a:pt x="938" y="134"/>
                  <a:pt x="934" y="122"/>
                  <a:pt x="924" y="115"/>
                </a:cubicBezTo>
                <a:cubicBezTo>
                  <a:pt x="916" y="108"/>
                  <a:pt x="905" y="104"/>
                  <a:pt x="893" y="104"/>
                </a:cubicBezTo>
                <a:cubicBezTo>
                  <a:pt x="877" y="104"/>
                  <a:pt x="865" y="109"/>
                  <a:pt x="856" y="119"/>
                </a:cubicBezTo>
                <a:cubicBezTo>
                  <a:pt x="848" y="129"/>
                  <a:pt x="844" y="140"/>
                  <a:pt x="844" y="155"/>
                </a:cubicBezTo>
                <a:cubicBezTo>
                  <a:pt x="844" y="303"/>
                  <a:pt x="844" y="303"/>
                  <a:pt x="844" y="303"/>
                </a:cubicBezTo>
                <a:cubicBezTo>
                  <a:pt x="808" y="303"/>
                  <a:pt x="808" y="303"/>
                  <a:pt x="808" y="303"/>
                </a:cubicBezTo>
                <a:cubicBezTo>
                  <a:pt x="808" y="147"/>
                  <a:pt x="808" y="147"/>
                  <a:pt x="808" y="147"/>
                </a:cubicBezTo>
                <a:cubicBezTo>
                  <a:pt x="808" y="134"/>
                  <a:pt x="805" y="124"/>
                  <a:pt x="796" y="116"/>
                </a:cubicBezTo>
                <a:cubicBezTo>
                  <a:pt x="788" y="108"/>
                  <a:pt x="778" y="104"/>
                  <a:pt x="764" y="104"/>
                </a:cubicBezTo>
                <a:cubicBezTo>
                  <a:pt x="756" y="104"/>
                  <a:pt x="747" y="106"/>
                  <a:pt x="740" y="111"/>
                </a:cubicBezTo>
                <a:cubicBezTo>
                  <a:pt x="732" y="116"/>
                  <a:pt x="726" y="123"/>
                  <a:pt x="721" y="131"/>
                </a:cubicBezTo>
                <a:cubicBezTo>
                  <a:pt x="717" y="140"/>
                  <a:pt x="714" y="150"/>
                  <a:pt x="714" y="160"/>
                </a:cubicBezTo>
                <a:cubicBezTo>
                  <a:pt x="714" y="303"/>
                  <a:pt x="714" y="303"/>
                  <a:pt x="714" y="303"/>
                </a:cubicBezTo>
                <a:cubicBezTo>
                  <a:pt x="680" y="303"/>
                  <a:pt x="680" y="303"/>
                  <a:pt x="680" y="303"/>
                </a:cubicBezTo>
                <a:cubicBezTo>
                  <a:pt x="680" y="76"/>
                  <a:pt x="680" y="76"/>
                  <a:pt x="680" y="76"/>
                </a:cubicBezTo>
                <a:cubicBezTo>
                  <a:pt x="713" y="76"/>
                  <a:pt x="713" y="76"/>
                  <a:pt x="713" y="76"/>
                </a:cubicBezTo>
                <a:cubicBezTo>
                  <a:pt x="713" y="111"/>
                  <a:pt x="713" y="111"/>
                  <a:pt x="713" y="111"/>
                </a:cubicBezTo>
                <a:cubicBezTo>
                  <a:pt x="716" y="111"/>
                  <a:pt x="716" y="111"/>
                  <a:pt x="716" y="111"/>
                </a:cubicBezTo>
                <a:cubicBezTo>
                  <a:pt x="720" y="99"/>
                  <a:pt x="728" y="89"/>
                  <a:pt x="739" y="83"/>
                </a:cubicBezTo>
                <a:cubicBezTo>
                  <a:pt x="749" y="76"/>
                  <a:pt x="762" y="73"/>
                  <a:pt x="776" y="73"/>
                </a:cubicBezTo>
                <a:cubicBezTo>
                  <a:pt x="790" y="73"/>
                  <a:pt x="803" y="76"/>
                  <a:pt x="812" y="83"/>
                </a:cubicBezTo>
                <a:cubicBezTo>
                  <a:pt x="822" y="89"/>
                  <a:pt x="830" y="99"/>
                  <a:pt x="835" y="111"/>
                </a:cubicBezTo>
                <a:cubicBezTo>
                  <a:pt x="838" y="111"/>
                  <a:pt x="838" y="111"/>
                  <a:pt x="838" y="111"/>
                </a:cubicBezTo>
                <a:cubicBezTo>
                  <a:pt x="844" y="99"/>
                  <a:pt x="852" y="90"/>
                  <a:pt x="863" y="83"/>
                </a:cubicBezTo>
                <a:cubicBezTo>
                  <a:pt x="875" y="76"/>
                  <a:pt x="889" y="73"/>
                  <a:pt x="904" y="73"/>
                </a:cubicBezTo>
                <a:cubicBezTo>
                  <a:pt x="924" y="73"/>
                  <a:pt x="941" y="79"/>
                  <a:pt x="953" y="92"/>
                </a:cubicBezTo>
                <a:close/>
                <a:moveTo>
                  <a:pt x="606" y="76"/>
                </a:moveTo>
                <a:cubicBezTo>
                  <a:pt x="643" y="76"/>
                  <a:pt x="643" y="76"/>
                  <a:pt x="643" y="76"/>
                </a:cubicBezTo>
                <a:cubicBezTo>
                  <a:pt x="548" y="336"/>
                  <a:pt x="548" y="336"/>
                  <a:pt x="548" y="336"/>
                </a:cubicBezTo>
                <a:cubicBezTo>
                  <a:pt x="544" y="347"/>
                  <a:pt x="539" y="356"/>
                  <a:pt x="533" y="364"/>
                </a:cubicBezTo>
                <a:cubicBezTo>
                  <a:pt x="526" y="372"/>
                  <a:pt x="519" y="378"/>
                  <a:pt x="511" y="382"/>
                </a:cubicBezTo>
                <a:cubicBezTo>
                  <a:pt x="502" y="386"/>
                  <a:pt x="493" y="387"/>
                  <a:pt x="483" y="387"/>
                </a:cubicBezTo>
                <a:cubicBezTo>
                  <a:pt x="477" y="387"/>
                  <a:pt x="472" y="387"/>
                  <a:pt x="467" y="386"/>
                </a:cubicBezTo>
                <a:cubicBezTo>
                  <a:pt x="463" y="385"/>
                  <a:pt x="459" y="385"/>
                  <a:pt x="458" y="384"/>
                </a:cubicBezTo>
                <a:cubicBezTo>
                  <a:pt x="467" y="353"/>
                  <a:pt x="467" y="353"/>
                  <a:pt x="467" y="353"/>
                </a:cubicBezTo>
                <a:cubicBezTo>
                  <a:pt x="474" y="355"/>
                  <a:pt x="482" y="356"/>
                  <a:pt x="489" y="356"/>
                </a:cubicBezTo>
                <a:cubicBezTo>
                  <a:pt x="495" y="355"/>
                  <a:pt x="500" y="352"/>
                  <a:pt x="506" y="346"/>
                </a:cubicBezTo>
                <a:cubicBezTo>
                  <a:pt x="511" y="341"/>
                  <a:pt x="516" y="333"/>
                  <a:pt x="519" y="321"/>
                </a:cubicBezTo>
                <a:cubicBezTo>
                  <a:pt x="526" y="304"/>
                  <a:pt x="526" y="304"/>
                  <a:pt x="526" y="304"/>
                </a:cubicBezTo>
                <a:cubicBezTo>
                  <a:pt x="443" y="76"/>
                  <a:pt x="443" y="76"/>
                  <a:pt x="443" y="76"/>
                </a:cubicBezTo>
                <a:cubicBezTo>
                  <a:pt x="480" y="76"/>
                  <a:pt x="480" y="76"/>
                  <a:pt x="480" y="76"/>
                </a:cubicBezTo>
                <a:cubicBezTo>
                  <a:pt x="541" y="256"/>
                  <a:pt x="541" y="256"/>
                  <a:pt x="541" y="256"/>
                </a:cubicBezTo>
                <a:cubicBezTo>
                  <a:pt x="544" y="256"/>
                  <a:pt x="544" y="256"/>
                  <a:pt x="544" y="256"/>
                </a:cubicBezTo>
                <a:lnTo>
                  <a:pt x="606" y="76"/>
                </a:lnTo>
                <a:close/>
                <a:moveTo>
                  <a:pt x="380" y="220"/>
                </a:moveTo>
                <a:cubicBezTo>
                  <a:pt x="380" y="230"/>
                  <a:pt x="378" y="239"/>
                  <a:pt x="373" y="247"/>
                </a:cubicBezTo>
                <a:cubicBezTo>
                  <a:pt x="368" y="256"/>
                  <a:pt x="361" y="263"/>
                  <a:pt x="351" y="269"/>
                </a:cubicBezTo>
                <a:cubicBezTo>
                  <a:pt x="342" y="274"/>
                  <a:pt x="331" y="276"/>
                  <a:pt x="318" y="276"/>
                </a:cubicBezTo>
                <a:cubicBezTo>
                  <a:pt x="303" y="276"/>
                  <a:pt x="293" y="274"/>
                  <a:pt x="283" y="267"/>
                </a:cubicBezTo>
                <a:cubicBezTo>
                  <a:pt x="275" y="261"/>
                  <a:pt x="271" y="252"/>
                  <a:pt x="271" y="240"/>
                </a:cubicBezTo>
                <a:cubicBezTo>
                  <a:pt x="271" y="231"/>
                  <a:pt x="273" y="224"/>
                  <a:pt x="277" y="219"/>
                </a:cubicBezTo>
                <a:cubicBezTo>
                  <a:pt x="282" y="213"/>
                  <a:pt x="288" y="210"/>
                  <a:pt x="296" y="207"/>
                </a:cubicBezTo>
                <a:cubicBezTo>
                  <a:pt x="303" y="204"/>
                  <a:pt x="312" y="202"/>
                  <a:pt x="320" y="201"/>
                </a:cubicBezTo>
                <a:cubicBezTo>
                  <a:pt x="324" y="201"/>
                  <a:pt x="329" y="201"/>
                  <a:pt x="335" y="200"/>
                </a:cubicBezTo>
                <a:cubicBezTo>
                  <a:pt x="341" y="199"/>
                  <a:pt x="347" y="198"/>
                  <a:pt x="354" y="197"/>
                </a:cubicBezTo>
                <a:cubicBezTo>
                  <a:pt x="360" y="196"/>
                  <a:pt x="365" y="195"/>
                  <a:pt x="370" y="194"/>
                </a:cubicBezTo>
                <a:cubicBezTo>
                  <a:pt x="375" y="192"/>
                  <a:pt x="379" y="190"/>
                  <a:pt x="380" y="189"/>
                </a:cubicBezTo>
                <a:lnTo>
                  <a:pt x="380" y="220"/>
                </a:lnTo>
                <a:close/>
                <a:moveTo>
                  <a:pt x="384" y="86"/>
                </a:moveTo>
                <a:cubicBezTo>
                  <a:pt x="375" y="81"/>
                  <a:pt x="365" y="77"/>
                  <a:pt x="357" y="75"/>
                </a:cubicBezTo>
                <a:cubicBezTo>
                  <a:pt x="347" y="74"/>
                  <a:pt x="339" y="73"/>
                  <a:pt x="332" y="73"/>
                </a:cubicBezTo>
                <a:cubicBezTo>
                  <a:pt x="320" y="73"/>
                  <a:pt x="309" y="74"/>
                  <a:pt x="297" y="78"/>
                </a:cubicBezTo>
                <a:cubicBezTo>
                  <a:pt x="286" y="81"/>
                  <a:pt x="275" y="86"/>
                  <a:pt x="266" y="94"/>
                </a:cubicBezTo>
                <a:cubicBezTo>
                  <a:pt x="256" y="101"/>
                  <a:pt x="248" y="112"/>
                  <a:pt x="242" y="126"/>
                </a:cubicBezTo>
                <a:cubicBezTo>
                  <a:pt x="275" y="137"/>
                  <a:pt x="275" y="137"/>
                  <a:pt x="275" y="137"/>
                </a:cubicBezTo>
                <a:cubicBezTo>
                  <a:pt x="278" y="129"/>
                  <a:pt x="285" y="122"/>
                  <a:pt x="295" y="115"/>
                </a:cubicBezTo>
                <a:cubicBezTo>
                  <a:pt x="304" y="107"/>
                  <a:pt x="317" y="103"/>
                  <a:pt x="333" y="103"/>
                </a:cubicBezTo>
                <a:cubicBezTo>
                  <a:pt x="348" y="103"/>
                  <a:pt x="361" y="107"/>
                  <a:pt x="368" y="116"/>
                </a:cubicBezTo>
                <a:cubicBezTo>
                  <a:pt x="376" y="124"/>
                  <a:pt x="380" y="135"/>
                  <a:pt x="380" y="150"/>
                </a:cubicBezTo>
                <a:cubicBezTo>
                  <a:pt x="380" y="151"/>
                  <a:pt x="380" y="151"/>
                  <a:pt x="380" y="151"/>
                </a:cubicBezTo>
                <a:cubicBezTo>
                  <a:pt x="380" y="157"/>
                  <a:pt x="378" y="160"/>
                  <a:pt x="374" y="163"/>
                </a:cubicBezTo>
                <a:cubicBezTo>
                  <a:pt x="370" y="165"/>
                  <a:pt x="363" y="167"/>
                  <a:pt x="356" y="168"/>
                </a:cubicBezTo>
                <a:cubicBezTo>
                  <a:pt x="347" y="169"/>
                  <a:pt x="336" y="170"/>
                  <a:pt x="322" y="171"/>
                </a:cubicBezTo>
                <a:cubicBezTo>
                  <a:pt x="312" y="172"/>
                  <a:pt x="302" y="174"/>
                  <a:pt x="292" y="177"/>
                </a:cubicBezTo>
                <a:cubicBezTo>
                  <a:pt x="281" y="179"/>
                  <a:pt x="272" y="183"/>
                  <a:pt x="264" y="187"/>
                </a:cubicBezTo>
                <a:cubicBezTo>
                  <a:pt x="255" y="192"/>
                  <a:pt x="249" y="199"/>
                  <a:pt x="244" y="206"/>
                </a:cubicBezTo>
                <a:cubicBezTo>
                  <a:pt x="238" y="214"/>
                  <a:pt x="236" y="225"/>
                  <a:pt x="236" y="238"/>
                </a:cubicBezTo>
                <a:cubicBezTo>
                  <a:pt x="236" y="253"/>
                  <a:pt x="239" y="266"/>
                  <a:pt x="246" y="275"/>
                </a:cubicBezTo>
                <a:cubicBezTo>
                  <a:pt x="252" y="286"/>
                  <a:pt x="262" y="294"/>
                  <a:pt x="274" y="300"/>
                </a:cubicBezTo>
                <a:cubicBezTo>
                  <a:pt x="285" y="305"/>
                  <a:pt x="297" y="308"/>
                  <a:pt x="312" y="308"/>
                </a:cubicBezTo>
                <a:cubicBezTo>
                  <a:pt x="325" y="308"/>
                  <a:pt x="336" y="306"/>
                  <a:pt x="345" y="302"/>
                </a:cubicBezTo>
                <a:cubicBezTo>
                  <a:pt x="354" y="298"/>
                  <a:pt x="361" y="293"/>
                  <a:pt x="366" y="287"/>
                </a:cubicBezTo>
                <a:cubicBezTo>
                  <a:pt x="372" y="283"/>
                  <a:pt x="376" y="276"/>
                  <a:pt x="378" y="272"/>
                </a:cubicBezTo>
                <a:cubicBezTo>
                  <a:pt x="380" y="272"/>
                  <a:pt x="380" y="272"/>
                  <a:pt x="380" y="272"/>
                </a:cubicBezTo>
                <a:cubicBezTo>
                  <a:pt x="380" y="303"/>
                  <a:pt x="380" y="303"/>
                  <a:pt x="380" y="303"/>
                </a:cubicBezTo>
                <a:cubicBezTo>
                  <a:pt x="414" y="303"/>
                  <a:pt x="414" y="303"/>
                  <a:pt x="414" y="303"/>
                </a:cubicBezTo>
                <a:cubicBezTo>
                  <a:pt x="414" y="153"/>
                  <a:pt x="414" y="153"/>
                  <a:pt x="414" y="153"/>
                </a:cubicBezTo>
                <a:cubicBezTo>
                  <a:pt x="414" y="135"/>
                  <a:pt x="411" y="121"/>
                  <a:pt x="406" y="110"/>
                </a:cubicBezTo>
                <a:cubicBezTo>
                  <a:pt x="400" y="99"/>
                  <a:pt x="392" y="92"/>
                  <a:pt x="384" y="86"/>
                </a:cubicBezTo>
                <a:close/>
                <a:moveTo>
                  <a:pt x="159" y="129"/>
                </a:moveTo>
                <a:cubicBezTo>
                  <a:pt x="155" y="139"/>
                  <a:pt x="147" y="145"/>
                  <a:pt x="138" y="151"/>
                </a:cubicBezTo>
                <a:cubicBezTo>
                  <a:pt x="128" y="157"/>
                  <a:pt x="116" y="160"/>
                  <a:pt x="99" y="160"/>
                </a:cubicBezTo>
                <a:cubicBezTo>
                  <a:pt x="35" y="160"/>
                  <a:pt x="35" y="160"/>
                  <a:pt x="35" y="160"/>
                </a:cubicBezTo>
                <a:cubicBezTo>
                  <a:pt x="35" y="33"/>
                  <a:pt x="35" y="33"/>
                  <a:pt x="35" y="33"/>
                </a:cubicBezTo>
                <a:cubicBezTo>
                  <a:pt x="98" y="33"/>
                  <a:pt x="98" y="33"/>
                  <a:pt x="98" y="33"/>
                </a:cubicBezTo>
                <a:cubicBezTo>
                  <a:pt x="115" y="33"/>
                  <a:pt x="128" y="35"/>
                  <a:pt x="138" y="41"/>
                </a:cubicBezTo>
                <a:cubicBezTo>
                  <a:pt x="147" y="47"/>
                  <a:pt x="155" y="54"/>
                  <a:pt x="159" y="63"/>
                </a:cubicBezTo>
                <a:cubicBezTo>
                  <a:pt x="163" y="73"/>
                  <a:pt x="165" y="84"/>
                  <a:pt x="165" y="96"/>
                </a:cubicBezTo>
                <a:cubicBezTo>
                  <a:pt x="165" y="108"/>
                  <a:pt x="163" y="119"/>
                  <a:pt x="159" y="129"/>
                </a:cubicBezTo>
                <a:close/>
                <a:moveTo>
                  <a:pt x="157" y="13"/>
                </a:moveTo>
                <a:cubicBezTo>
                  <a:pt x="142" y="5"/>
                  <a:pt x="123" y="0"/>
                  <a:pt x="10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03"/>
                  <a:pt x="0" y="303"/>
                  <a:pt x="0" y="303"/>
                </a:cubicBezTo>
                <a:cubicBezTo>
                  <a:pt x="35" y="303"/>
                  <a:pt x="35" y="303"/>
                  <a:pt x="35" y="303"/>
                </a:cubicBezTo>
                <a:cubicBezTo>
                  <a:pt x="35" y="192"/>
                  <a:pt x="35" y="192"/>
                  <a:pt x="35" y="192"/>
                </a:cubicBezTo>
                <a:cubicBezTo>
                  <a:pt x="100" y="192"/>
                  <a:pt x="100" y="192"/>
                  <a:pt x="100" y="192"/>
                </a:cubicBezTo>
                <a:cubicBezTo>
                  <a:pt x="123" y="192"/>
                  <a:pt x="142" y="188"/>
                  <a:pt x="158" y="179"/>
                </a:cubicBezTo>
                <a:cubicBezTo>
                  <a:pt x="172" y="170"/>
                  <a:pt x="183" y="159"/>
                  <a:pt x="190" y="144"/>
                </a:cubicBezTo>
                <a:cubicBezTo>
                  <a:pt x="197" y="129"/>
                  <a:pt x="201" y="114"/>
                  <a:pt x="201" y="96"/>
                </a:cubicBezTo>
                <a:cubicBezTo>
                  <a:pt x="201" y="78"/>
                  <a:pt x="197" y="62"/>
                  <a:pt x="190" y="48"/>
                </a:cubicBezTo>
                <a:cubicBezTo>
                  <a:pt x="183" y="33"/>
                  <a:pt x="172" y="22"/>
                  <a:pt x="157" y="1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1608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17" userDrawn="1">
          <p15:clr>
            <a:srgbClr val="46BEAA"/>
          </p15:clr>
        </p15:guide>
        <p15:guide id="2" orient="horz" pos="2122" userDrawn="1">
          <p15:clr>
            <a:srgbClr val="46BEAA"/>
          </p15:clr>
        </p15:guide>
        <p15:guide id="3" pos="2267" userDrawn="1">
          <p15:clr>
            <a:srgbClr val="46BEAA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Title slide (Blue) with picture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1">
            <a:extLst>
              <a:ext uri="{FF2B5EF4-FFF2-40B4-BE49-F238E27FC236}">
                <a16:creationId xmlns:a16="http://schemas.microsoft.com/office/drawing/2014/main" id="{4A85D4C3-9070-9185-609D-6E5F84312DFA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3368279" y="0"/>
            <a:ext cx="5600700" cy="5143500"/>
          </a:xfrm>
          <a:custGeom>
            <a:avLst/>
            <a:gdLst>
              <a:gd name="T0" fmla="*/ 22614 w 23542"/>
              <a:gd name="T1" fmla="*/ 6226 h 21621"/>
              <a:gd name="T2" fmla="*/ 20094 w 23542"/>
              <a:gd name="T3" fmla="*/ 2487 h 21621"/>
              <a:gd name="T4" fmla="*/ 16431 w 23542"/>
              <a:gd name="T5" fmla="*/ 0 h 21621"/>
              <a:gd name="T6" fmla="*/ 7111 w 23542"/>
              <a:gd name="T7" fmla="*/ 0 h 21621"/>
              <a:gd name="T8" fmla="*/ 3448 w 23542"/>
              <a:gd name="T9" fmla="*/ 2487 h 21621"/>
              <a:gd name="T10" fmla="*/ 928 w 23542"/>
              <a:gd name="T11" fmla="*/ 6226 h 21621"/>
              <a:gd name="T12" fmla="*/ 0 w 23542"/>
              <a:gd name="T13" fmla="*/ 10810 h 21621"/>
              <a:gd name="T14" fmla="*/ 928 w 23542"/>
              <a:gd name="T15" fmla="*/ 15394 h 21621"/>
              <a:gd name="T16" fmla="*/ 3448 w 23542"/>
              <a:gd name="T17" fmla="*/ 19133 h 21621"/>
              <a:gd name="T18" fmla="*/ 7111 w 23542"/>
              <a:gd name="T19" fmla="*/ 21621 h 21621"/>
              <a:gd name="T20" fmla="*/ 16431 w 23542"/>
              <a:gd name="T21" fmla="*/ 21621 h 21621"/>
              <a:gd name="T22" fmla="*/ 20094 w 23542"/>
              <a:gd name="T23" fmla="*/ 19133 h 21621"/>
              <a:gd name="T24" fmla="*/ 22614 w 23542"/>
              <a:gd name="T25" fmla="*/ 15394 h 21621"/>
              <a:gd name="T26" fmla="*/ 23542 w 23542"/>
              <a:gd name="T27" fmla="*/ 10810 h 21621"/>
              <a:gd name="T28" fmla="*/ 22614 w 23542"/>
              <a:gd name="T29" fmla="*/ 6226 h 21621"/>
              <a:gd name="T30" fmla="*/ 11771 w 23542"/>
              <a:gd name="T31" fmla="*/ 16107 h 21621"/>
              <a:gd name="T32" fmla="*/ 6474 w 23542"/>
              <a:gd name="T33" fmla="*/ 10810 h 21621"/>
              <a:gd name="T34" fmla="*/ 11771 w 23542"/>
              <a:gd name="T35" fmla="*/ 5513 h 21621"/>
              <a:gd name="T36" fmla="*/ 17068 w 23542"/>
              <a:gd name="T37" fmla="*/ 10810 h 21621"/>
              <a:gd name="T38" fmla="*/ 11771 w 23542"/>
              <a:gd name="T39" fmla="*/ 16107 h 2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42" h="21621">
                <a:moveTo>
                  <a:pt x="22614" y="6226"/>
                </a:moveTo>
                <a:cubicBezTo>
                  <a:pt x="22021" y="4824"/>
                  <a:pt x="21173" y="3566"/>
                  <a:pt x="20094" y="2487"/>
                </a:cubicBezTo>
                <a:cubicBezTo>
                  <a:pt x="19035" y="1428"/>
                  <a:pt x="17803" y="591"/>
                  <a:pt x="16431" y="0"/>
                </a:cubicBezTo>
                <a:cubicBezTo>
                  <a:pt x="7111" y="0"/>
                  <a:pt x="7111" y="0"/>
                  <a:pt x="7111" y="0"/>
                </a:cubicBezTo>
                <a:cubicBezTo>
                  <a:pt x="5739" y="591"/>
                  <a:pt x="4507" y="1428"/>
                  <a:pt x="3448" y="2487"/>
                </a:cubicBezTo>
                <a:cubicBezTo>
                  <a:pt x="2369" y="3566"/>
                  <a:pt x="1521" y="4824"/>
                  <a:pt x="928" y="6226"/>
                </a:cubicBezTo>
                <a:cubicBezTo>
                  <a:pt x="313" y="7682"/>
                  <a:pt x="0" y="9224"/>
                  <a:pt x="0" y="10810"/>
                </a:cubicBezTo>
                <a:cubicBezTo>
                  <a:pt x="0" y="12396"/>
                  <a:pt x="313" y="13938"/>
                  <a:pt x="928" y="15394"/>
                </a:cubicBezTo>
                <a:cubicBezTo>
                  <a:pt x="1521" y="16796"/>
                  <a:pt x="2369" y="18054"/>
                  <a:pt x="3448" y="19133"/>
                </a:cubicBezTo>
                <a:cubicBezTo>
                  <a:pt x="4507" y="20193"/>
                  <a:pt x="5739" y="21029"/>
                  <a:pt x="7111" y="21621"/>
                </a:cubicBezTo>
                <a:cubicBezTo>
                  <a:pt x="16431" y="21621"/>
                  <a:pt x="16431" y="21621"/>
                  <a:pt x="16431" y="21621"/>
                </a:cubicBezTo>
                <a:cubicBezTo>
                  <a:pt x="17803" y="21029"/>
                  <a:pt x="19035" y="20193"/>
                  <a:pt x="20094" y="19133"/>
                </a:cubicBezTo>
                <a:cubicBezTo>
                  <a:pt x="21173" y="18054"/>
                  <a:pt x="22021" y="16796"/>
                  <a:pt x="22614" y="15394"/>
                </a:cubicBezTo>
                <a:cubicBezTo>
                  <a:pt x="23230" y="13938"/>
                  <a:pt x="23542" y="12396"/>
                  <a:pt x="23542" y="10810"/>
                </a:cubicBezTo>
                <a:cubicBezTo>
                  <a:pt x="23542" y="9224"/>
                  <a:pt x="23230" y="7682"/>
                  <a:pt x="22614" y="6226"/>
                </a:cubicBezTo>
                <a:close/>
                <a:moveTo>
                  <a:pt x="11771" y="16107"/>
                </a:moveTo>
                <a:cubicBezTo>
                  <a:pt x="8846" y="16107"/>
                  <a:pt x="6474" y="13736"/>
                  <a:pt x="6474" y="10810"/>
                </a:cubicBezTo>
                <a:cubicBezTo>
                  <a:pt x="6474" y="7885"/>
                  <a:pt x="8846" y="5513"/>
                  <a:pt x="11771" y="5513"/>
                </a:cubicBezTo>
                <a:cubicBezTo>
                  <a:pt x="14697" y="5513"/>
                  <a:pt x="17068" y="7885"/>
                  <a:pt x="17068" y="10810"/>
                </a:cubicBezTo>
                <a:cubicBezTo>
                  <a:pt x="17068" y="13736"/>
                  <a:pt x="14697" y="16107"/>
                  <a:pt x="11771" y="16107"/>
                </a:cubicBezTo>
                <a:close/>
              </a:path>
            </a:pathLst>
          </a:custGeom>
          <a:gradFill flip="none" rotWithShape="1">
            <a:gsLst>
              <a:gs pos="0">
                <a:srgbClr val="00B5D5"/>
              </a:gs>
              <a:gs pos="18000">
                <a:srgbClr val="00B4D4"/>
              </a:gs>
              <a:gs pos="30000">
                <a:srgbClr val="00B0D2"/>
              </a:gs>
              <a:gs pos="32000">
                <a:srgbClr val="00AFD1"/>
              </a:gs>
              <a:gs pos="45000">
                <a:srgbClr val="00AACD"/>
              </a:gs>
              <a:gs pos="54000">
                <a:srgbClr val="00A2C7"/>
              </a:gs>
              <a:gs pos="69000">
                <a:srgbClr val="0090B9"/>
              </a:gs>
              <a:gs pos="72000">
                <a:srgbClr val="008CB6"/>
              </a:gs>
              <a:gs pos="91000">
                <a:srgbClr val="006B9C"/>
              </a:gs>
              <a:gs pos="100000">
                <a:srgbClr val="005A8F"/>
              </a:gs>
            </a:gsLst>
            <a:lin ang="27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9D83A4EA-1EED-37C1-1442-53F4C2A4A4E0}"/>
              </a:ext>
            </a:extLst>
          </p:cNvPr>
          <p:cNvSpPr>
            <a:spLocks noSelect="1"/>
          </p:cNvSpPr>
          <p:nvPr userDrawn="1"/>
        </p:nvSpPr>
        <p:spPr>
          <a:xfrm>
            <a:off x="0" y="0"/>
            <a:ext cx="91449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/>
          </a:p>
        </p:txBody>
      </p:sp>
      <p:sp>
        <p:nvSpPr>
          <p:cNvPr id="6" name="Picture_placeholder JU 4  [PHJU] (JU-Free)">
            <a:extLst>
              <a:ext uri="{FF2B5EF4-FFF2-40B4-BE49-F238E27FC236}">
                <a16:creationId xmlns:a16="http://schemas.microsoft.com/office/drawing/2014/main" id="{BF84B2F7-B2BE-8B0D-7375-EB4E06C5523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95825" y="1298947"/>
            <a:ext cx="2546801" cy="2545586"/>
          </a:xfrm>
          <a:custGeom>
            <a:avLst/>
            <a:gdLst>
              <a:gd name="connsiteX0" fmla="*/ 2546800 w 2546801"/>
              <a:gd name="connsiteY0" fmla="*/ 2545585 h 2545586"/>
              <a:gd name="connsiteX1" fmla="*/ 2546801 w 2546801"/>
              <a:gd name="connsiteY1" fmla="*/ 2545585 h 2545586"/>
              <a:gd name="connsiteX2" fmla="*/ 2546801 w 2546801"/>
              <a:gd name="connsiteY2" fmla="*/ 2545586 h 2545586"/>
              <a:gd name="connsiteX3" fmla="*/ 2546800 w 2546801"/>
              <a:gd name="connsiteY3" fmla="*/ 2545586 h 2545586"/>
              <a:gd name="connsiteX4" fmla="*/ 2546786 w 2546801"/>
              <a:gd name="connsiteY4" fmla="*/ 2545583 h 2545586"/>
              <a:gd name="connsiteX5" fmla="*/ 2546787 w 2546801"/>
              <a:gd name="connsiteY5" fmla="*/ 2545583 h 2545586"/>
              <a:gd name="connsiteX6" fmla="*/ 2546787 w 2546801"/>
              <a:gd name="connsiteY6" fmla="*/ 2545584 h 2545586"/>
              <a:gd name="connsiteX7" fmla="*/ 2546786 w 2546801"/>
              <a:gd name="connsiteY7" fmla="*/ 2545584 h 2545586"/>
              <a:gd name="connsiteX8" fmla="*/ 1273384 w 2546801"/>
              <a:gd name="connsiteY8" fmla="*/ 26 h 2545586"/>
              <a:gd name="connsiteX9" fmla="*/ 1273414 w 2546801"/>
              <a:gd name="connsiteY9" fmla="*/ 26 h 2545586"/>
              <a:gd name="connsiteX10" fmla="*/ 1403595 w 2546801"/>
              <a:gd name="connsiteY10" fmla="*/ 6597 h 2545586"/>
              <a:gd name="connsiteX11" fmla="*/ 2546773 w 2546801"/>
              <a:gd name="connsiteY11" fmla="*/ 1272804 h 2545586"/>
              <a:gd name="connsiteX12" fmla="*/ 1273399 w 2546801"/>
              <a:gd name="connsiteY12" fmla="*/ 2545582 h 2545586"/>
              <a:gd name="connsiteX13" fmla="*/ 6600 w 2546801"/>
              <a:gd name="connsiteY13" fmla="*/ 1402938 h 2545586"/>
              <a:gd name="connsiteX14" fmla="*/ 26 w 2546801"/>
              <a:gd name="connsiteY14" fmla="*/ 1272819 h 2545586"/>
              <a:gd name="connsiteX15" fmla="*/ 26 w 2546801"/>
              <a:gd name="connsiteY15" fmla="*/ 1272789 h 2545586"/>
              <a:gd name="connsiteX16" fmla="*/ 6600 w 2546801"/>
              <a:gd name="connsiteY16" fmla="*/ 1142670 h 2545586"/>
              <a:gd name="connsiteX17" fmla="*/ 1143205 w 2546801"/>
              <a:gd name="connsiteY17" fmla="*/ 6597 h 2545586"/>
              <a:gd name="connsiteX18" fmla="*/ 13 w 2546801"/>
              <a:gd name="connsiteY18" fmla="*/ 13 h 2545586"/>
              <a:gd name="connsiteX19" fmla="*/ 14 w 2546801"/>
              <a:gd name="connsiteY19" fmla="*/ 13 h 2545586"/>
              <a:gd name="connsiteX20" fmla="*/ 14 w 2546801"/>
              <a:gd name="connsiteY20" fmla="*/ 15 h 2545586"/>
              <a:gd name="connsiteX21" fmla="*/ 13 w 2546801"/>
              <a:gd name="connsiteY21" fmla="*/ 15 h 2545586"/>
              <a:gd name="connsiteX22" fmla="*/ 0 w 2546801"/>
              <a:gd name="connsiteY22" fmla="*/ 0 h 2545586"/>
              <a:gd name="connsiteX23" fmla="*/ 1 w 2546801"/>
              <a:gd name="connsiteY23" fmla="*/ 0 h 2545586"/>
              <a:gd name="connsiteX24" fmla="*/ 1 w 2546801"/>
              <a:gd name="connsiteY24" fmla="*/ 2 h 2545586"/>
              <a:gd name="connsiteX25" fmla="*/ 0 w 2546801"/>
              <a:gd name="connsiteY25" fmla="*/ 2 h 2545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546801" h="2545586">
                <a:moveTo>
                  <a:pt x="2546800" y="2545585"/>
                </a:moveTo>
                <a:lnTo>
                  <a:pt x="2546801" y="2545585"/>
                </a:lnTo>
                <a:lnTo>
                  <a:pt x="2546801" y="2545586"/>
                </a:lnTo>
                <a:lnTo>
                  <a:pt x="2546800" y="2545586"/>
                </a:lnTo>
                <a:close/>
                <a:moveTo>
                  <a:pt x="2546786" y="2545583"/>
                </a:moveTo>
                <a:lnTo>
                  <a:pt x="2546787" y="2545583"/>
                </a:lnTo>
                <a:lnTo>
                  <a:pt x="2546787" y="2545584"/>
                </a:lnTo>
                <a:lnTo>
                  <a:pt x="2546786" y="2545584"/>
                </a:lnTo>
                <a:close/>
                <a:moveTo>
                  <a:pt x="1273384" y="26"/>
                </a:moveTo>
                <a:lnTo>
                  <a:pt x="1273414" y="26"/>
                </a:lnTo>
                <a:lnTo>
                  <a:pt x="1403595" y="6597"/>
                </a:lnTo>
                <a:cubicBezTo>
                  <a:pt x="2045701" y="71776"/>
                  <a:pt x="2546773" y="613801"/>
                  <a:pt x="2546773" y="1272804"/>
                </a:cubicBezTo>
                <a:cubicBezTo>
                  <a:pt x="2546773" y="1975740"/>
                  <a:pt x="1976664" y="2545582"/>
                  <a:pt x="1273399" y="2545582"/>
                </a:cubicBezTo>
                <a:cubicBezTo>
                  <a:pt x="614089" y="2545582"/>
                  <a:pt x="71809" y="2044744"/>
                  <a:pt x="6600" y="1402938"/>
                </a:cubicBezTo>
                <a:lnTo>
                  <a:pt x="26" y="1272819"/>
                </a:lnTo>
                <a:lnTo>
                  <a:pt x="26" y="1272789"/>
                </a:lnTo>
                <a:lnTo>
                  <a:pt x="6600" y="1142670"/>
                </a:lnTo>
                <a:cubicBezTo>
                  <a:pt x="67462" y="543651"/>
                  <a:pt x="543905" y="67430"/>
                  <a:pt x="1143205" y="6597"/>
                </a:cubicBez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  <a:noFill/>
          <a:ln/>
        </p:spPr>
        <p:txBody>
          <a:bodyPr wrap="square" lIns="0" tIns="0" rIns="0" bIns="0" anchor="ctr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200" b="0"/>
            </a:lvl1pPr>
          </a:lstStyle>
          <a:p>
            <a:r>
              <a:rPr lang="en-GB"/>
              <a:t>[Picture]</a:t>
            </a:r>
          </a:p>
        </p:txBody>
      </p:sp>
      <p:sp>
        <p:nvSpPr>
          <p:cNvPr id="10" name="02_***Title 5">
            <a:extLst>
              <a:ext uri="{FF2B5EF4-FFF2-40B4-BE49-F238E27FC236}">
                <a16:creationId xmlns:a16="http://schemas.microsoft.com/office/drawing/2014/main" id="{B75AAF21-79A8-1498-C0AD-4AF067B2D990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1774581"/>
            <a:ext cx="3250846" cy="1594338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[Title]</a:t>
            </a:r>
          </a:p>
        </p:txBody>
      </p:sp>
      <p:sp>
        <p:nvSpPr>
          <p:cNvPr id="11" name="Frame footer 6">
            <a:extLst>
              <a:ext uri="{FF2B5EF4-FFF2-40B4-BE49-F238E27FC236}">
                <a16:creationId xmlns:a16="http://schemas.microsoft.com/office/drawing/2014/main" id="{B91A5CD6-2D78-A807-3B44-F6DE77F5B66A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  <a:prstGeom prst="rect">
            <a:avLst/>
          </a:prstGeo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2" name="New Freeform 5">
            <a:extLst>
              <a:ext uri="{FF2B5EF4-FFF2-40B4-BE49-F238E27FC236}">
                <a16:creationId xmlns:a16="http://schemas.microsoft.com/office/drawing/2014/main" id="{CBC94C98-8060-E4F2-2BA9-2D13DD9DBDF0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358775" y="239714"/>
            <a:ext cx="1273175" cy="93663"/>
          </a:xfrm>
          <a:custGeom>
            <a:avLst/>
            <a:gdLst>
              <a:gd name="T0" fmla="*/ 5254 w 5351"/>
              <a:gd name="T1" fmla="*/ 104 h 392"/>
              <a:gd name="T2" fmla="*/ 5284 w 5351"/>
              <a:gd name="T3" fmla="*/ 80 h 392"/>
              <a:gd name="T4" fmla="*/ 5303 w 5351"/>
              <a:gd name="T5" fmla="*/ 284 h 392"/>
              <a:gd name="T6" fmla="*/ 5111 w 5351"/>
              <a:gd name="T7" fmla="*/ 303 h 392"/>
              <a:gd name="T8" fmla="*/ 4974 w 5351"/>
              <a:gd name="T9" fmla="*/ 131 h 392"/>
              <a:gd name="T10" fmla="*/ 5026 w 5351"/>
              <a:gd name="T11" fmla="*/ 72 h 392"/>
              <a:gd name="T12" fmla="*/ 4749 w 5351"/>
              <a:gd name="T13" fmla="*/ 116 h 392"/>
              <a:gd name="T14" fmla="*/ 4699 w 5351"/>
              <a:gd name="T15" fmla="*/ 129 h 392"/>
              <a:gd name="T16" fmla="*/ 4840 w 5351"/>
              <a:gd name="T17" fmla="*/ 88 h 392"/>
              <a:gd name="T18" fmla="*/ 4364 w 5351"/>
              <a:gd name="T19" fmla="*/ 76 h 392"/>
              <a:gd name="T20" fmla="*/ 4232 w 5351"/>
              <a:gd name="T21" fmla="*/ 72 h 392"/>
              <a:gd name="T22" fmla="*/ 4130 w 5351"/>
              <a:gd name="T23" fmla="*/ 303 h 392"/>
              <a:gd name="T24" fmla="*/ 4076 w 5351"/>
              <a:gd name="T25" fmla="*/ 76 h 392"/>
              <a:gd name="T26" fmla="*/ 3900 w 5351"/>
              <a:gd name="T27" fmla="*/ 220 h 392"/>
              <a:gd name="T28" fmla="*/ 4041 w 5351"/>
              <a:gd name="T29" fmla="*/ 76 h 392"/>
              <a:gd name="T30" fmla="*/ 3755 w 5351"/>
              <a:gd name="T31" fmla="*/ 104 h 392"/>
              <a:gd name="T32" fmla="*/ 3654 w 5351"/>
              <a:gd name="T33" fmla="*/ 190 h 392"/>
              <a:gd name="T34" fmla="*/ 3598 w 5351"/>
              <a:gd name="T35" fmla="*/ 76 h 392"/>
              <a:gd name="T36" fmla="*/ 3481 w 5351"/>
              <a:gd name="T37" fmla="*/ 356 h 392"/>
              <a:gd name="T38" fmla="*/ 3274 w 5351"/>
              <a:gd name="T39" fmla="*/ 76 h 392"/>
              <a:gd name="T40" fmla="*/ 3041 w 5351"/>
              <a:gd name="T41" fmla="*/ 76 h 392"/>
              <a:gd name="T42" fmla="*/ 2922 w 5351"/>
              <a:gd name="T43" fmla="*/ 264 h 392"/>
              <a:gd name="T44" fmla="*/ 2944 w 5351"/>
              <a:gd name="T45" fmla="*/ 148 h 392"/>
              <a:gd name="T46" fmla="*/ 2832 w 5351"/>
              <a:gd name="T47" fmla="*/ 292 h 392"/>
              <a:gd name="T48" fmla="*/ 2769 w 5351"/>
              <a:gd name="T49" fmla="*/ 108 h 392"/>
              <a:gd name="T50" fmla="*/ 2691 w 5351"/>
              <a:gd name="T51" fmla="*/ 76 h 392"/>
              <a:gd name="T52" fmla="*/ 2470 w 5351"/>
              <a:gd name="T53" fmla="*/ 257 h 392"/>
              <a:gd name="T54" fmla="*/ 2563 w 5351"/>
              <a:gd name="T55" fmla="*/ 231 h 392"/>
              <a:gd name="T56" fmla="*/ 2419 w 5351"/>
              <a:gd name="T57" fmla="*/ 248 h 392"/>
              <a:gd name="T58" fmla="*/ 2507 w 5351"/>
              <a:gd name="T59" fmla="*/ 361 h 392"/>
              <a:gd name="T60" fmla="*/ 2590 w 5351"/>
              <a:gd name="T61" fmla="*/ 356 h 392"/>
              <a:gd name="T62" fmla="*/ 2105 w 5351"/>
              <a:gd name="T63" fmla="*/ 233 h 392"/>
              <a:gd name="T64" fmla="*/ 2218 w 5351"/>
              <a:gd name="T65" fmla="*/ 88 h 392"/>
              <a:gd name="T66" fmla="*/ 2253 w 5351"/>
              <a:gd name="T67" fmla="*/ 251 h 392"/>
              <a:gd name="T68" fmla="*/ 1961 w 5351"/>
              <a:gd name="T69" fmla="*/ 279 h 392"/>
              <a:gd name="T70" fmla="*/ 2033 w 5351"/>
              <a:gd name="T71" fmla="*/ 76 h 392"/>
              <a:gd name="T72" fmla="*/ 1771 w 5351"/>
              <a:gd name="T73" fmla="*/ 201 h 392"/>
              <a:gd name="T74" fmla="*/ 1698 w 5351"/>
              <a:gd name="T75" fmla="*/ 276 h 392"/>
              <a:gd name="T76" fmla="*/ 1661 w 5351"/>
              <a:gd name="T77" fmla="*/ 81 h 392"/>
              <a:gd name="T78" fmla="*/ 1655 w 5351"/>
              <a:gd name="T79" fmla="*/ 136 h 392"/>
              <a:gd name="T80" fmla="*/ 1534 w 5351"/>
              <a:gd name="T81" fmla="*/ 299 h 392"/>
              <a:gd name="T82" fmla="*/ 1537 w 5351"/>
              <a:gd name="T83" fmla="*/ 76 h 392"/>
              <a:gd name="T84" fmla="*/ 1581 w 5351"/>
              <a:gd name="T85" fmla="*/ 270 h 392"/>
              <a:gd name="T86" fmla="*/ 1298 w 5351"/>
              <a:gd name="T87" fmla="*/ 132 h 392"/>
              <a:gd name="T88" fmla="*/ 1358 w 5351"/>
              <a:gd name="T89" fmla="*/ 73 h 392"/>
              <a:gd name="T90" fmla="*/ 1178 w 5351"/>
              <a:gd name="T91" fmla="*/ 170 h 392"/>
              <a:gd name="T92" fmla="*/ 1065 w 5351"/>
              <a:gd name="T93" fmla="*/ 292 h 392"/>
              <a:gd name="T94" fmla="*/ 1084 w 5351"/>
              <a:gd name="T95" fmla="*/ 267 h 392"/>
              <a:gd name="T96" fmla="*/ 972 w 5351"/>
              <a:gd name="T97" fmla="*/ 303 h 392"/>
              <a:gd name="T98" fmla="*/ 808 w 5351"/>
              <a:gd name="T99" fmla="*/ 147 h 392"/>
              <a:gd name="T100" fmla="*/ 713 w 5351"/>
              <a:gd name="T101" fmla="*/ 76 h 392"/>
              <a:gd name="T102" fmla="*/ 904 w 5351"/>
              <a:gd name="T103" fmla="*/ 73 h 392"/>
              <a:gd name="T104" fmla="*/ 458 w 5351"/>
              <a:gd name="T105" fmla="*/ 384 h 392"/>
              <a:gd name="T106" fmla="*/ 544 w 5351"/>
              <a:gd name="T107" fmla="*/ 256 h 392"/>
              <a:gd name="T108" fmla="*/ 296 w 5351"/>
              <a:gd name="T109" fmla="*/ 207 h 392"/>
              <a:gd name="T110" fmla="*/ 332 w 5351"/>
              <a:gd name="T111" fmla="*/ 73 h 392"/>
              <a:gd name="T112" fmla="*/ 380 w 5351"/>
              <a:gd name="T113" fmla="*/ 151 h 392"/>
              <a:gd name="T114" fmla="*/ 274 w 5351"/>
              <a:gd name="T115" fmla="*/ 300 h 392"/>
              <a:gd name="T116" fmla="*/ 406 w 5351"/>
              <a:gd name="T117" fmla="*/ 110 h 392"/>
              <a:gd name="T118" fmla="*/ 159 w 5351"/>
              <a:gd name="T119" fmla="*/ 63 h 392"/>
              <a:gd name="T120" fmla="*/ 100 w 5351"/>
              <a:gd name="T121" fmla="*/ 192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351" h="392">
                <a:moveTo>
                  <a:pt x="5310" y="235"/>
                </a:moveTo>
                <a:cubicBezTo>
                  <a:pt x="5305" y="247"/>
                  <a:pt x="5298" y="257"/>
                  <a:pt x="5289" y="265"/>
                </a:cubicBezTo>
                <a:cubicBezTo>
                  <a:pt x="5279" y="273"/>
                  <a:pt x="5268" y="275"/>
                  <a:pt x="5254" y="275"/>
                </a:cubicBezTo>
                <a:cubicBezTo>
                  <a:pt x="5239" y="275"/>
                  <a:pt x="5227" y="272"/>
                  <a:pt x="5218" y="264"/>
                </a:cubicBezTo>
                <a:cubicBezTo>
                  <a:pt x="5209" y="256"/>
                  <a:pt x="5201" y="246"/>
                  <a:pt x="5196" y="233"/>
                </a:cubicBezTo>
                <a:cubicBezTo>
                  <a:pt x="5191" y="220"/>
                  <a:pt x="5189" y="205"/>
                  <a:pt x="5189" y="189"/>
                </a:cubicBezTo>
                <a:cubicBezTo>
                  <a:pt x="5189" y="173"/>
                  <a:pt x="5191" y="159"/>
                  <a:pt x="5196" y="146"/>
                </a:cubicBezTo>
                <a:cubicBezTo>
                  <a:pt x="5201" y="133"/>
                  <a:pt x="5209" y="123"/>
                  <a:pt x="5218" y="115"/>
                </a:cubicBezTo>
                <a:cubicBezTo>
                  <a:pt x="5227" y="108"/>
                  <a:pt x="5239" y="104"/>
                  <a:pt x="5254" y="104"/>
                </a:cubicBezTo>
                <a:cubicBezTo>
                  <a:pt x="5268" y="104"/>
                  <a:pt x="5279" y="108"/>
                  <a:pt x="5289" y="115"/>
                </a:cubicBezTo>
                <a:cubicBezTo>
                  <a:pt x="5298" y="122"/>
                  <a:pt x="5305" y="131"/>
                  <a:pt x="5311" y="144"/>
                </a:cubicBezTo>
                <a:cubicBezTo>
                  <a:pt x="5316" y="158"/>
                  <a:pt x="5317" y="172"/>
                  <a:pt x="5317" y="189"/>
                </a:cubicBezTo>
                <a:cubicBezTo>
                  <a:pt x="5317" y="206"/>
                  <a:pt x="5316" y="221"/>
                  <a:pt x="5310" y="235"/>
                </a:cubicBezTo>
                <a:close/>
                <a:moveTo>
                  <a:pt x="5317" y="0"/>
                </a:moveTo>
                <a:cubicBezTo>
                  <a:pt x="5317" y="112"/>
                  <a:pt x="5317" y="112"/>
                  <a:pt x="5317" y="112"/>
                </a:cubicBezTo>
                <a:cubicBezTo>
                  <a:pt x="5314" y="112"/>
                  <a:pt x="5314" y="112"/>
                  <a:pt x="5314" y="112"/>
                </a:cubicBezTo>
                <a:cubicBezTo>
                  <a:pt x="5312" y="108"/>
                  <a:pt x="5308" y="103"/>
                  <a:pt x="5303" y="97"/>
                </a:cubicBezTo>
                <a:cubicBezTo>
                  <a:pt x="5299" y="90"/>
                  <a:pt x="5293" y="85"/>
                  <a:pt x="5284" y="80"/>
                </a:cubicBezTo>
                <a:cubicBezTo>
                  <a:pt x="5275" y="75"/>
                  <a:pt x="5264" y="73"/>
                  <a:pt x="5249" y="73"/>
                </a:cubicBezTo>
                <a:cubicBezTo>
                  <a:pt x="5232" y="73"/>
                  <a:pt x="5214" y="78"/>
                  <a:pt x="5200" y="87"/>
                </a:cubicBezTo>
                <a:cubicBezTo>
                  <a:pt x="5186" y="97"/>
                  <a:pt x="5175" y="110"/>
                  <a:pt x="5166" y="128"/>
                </a:cubicBezTo>
                <a:cubicBezTo>
                  <a:pt x="5159" y="145"/>
                  <a:pt x="5155" y="166"/>
                  <a:pt x="5155" y="190"/>
                </a:cubicBezTo>
                <a:cubicBezTo>
                  <a:pt x="5155" y="213"/>
                  <a:pt x="5159" y="235"/>
                  <a:pt x="5166" y="252"/>
                </a:cubicBezTo>
                <a:cubicBezTo>
                  <a:pt x="5175" y="270"/>
                  <a:pt x="5186" y="284"/>
                  <a:pt x="5200" y="293"/>
                </a:cubicBezTo>
                <a:cubicBezTo>
                  <a:pt x="5214" y="302"/>
                  <a:pt x="5231" y="307"/>
                  <a:pt x="5249" y="307"/>
                </a:cubicBezTo>
                <a:cubicBezTo>
                  <a:pt x="5264" y="307"/>
                  <a:pt x="5274" y="305"/>
                  <a:pt x="5283" y="300"/>
                </a:cubicBezTo>
                <a:cubicBezTo>
                  <a:pt x="5292" y="295"/>
                  <a:pt x="5298" y="289"/>
                  <a:pt x="5303" y="284"/>
                </a:cubicBezTo>
                <a:cubicBezTo>
                  <a:pt x="5308" y="276"/>
                  <a:pt x="5312" y="272"/>
                  <a:pt x="5314" y="268"/>
                </a:cubicBezTo>
                <a:cubicBezTo>
                  <a:pt x="5318" y="268"/>
                  <a:pt x="5318" y="268"/>
                  <a:pt x="5318" y="268"/>
                </a:cubicBezTo>
                <a:cubicBezTo>
                  <a:pt x="5318" y="303"/>
                  <a:pt x="5318" y="303"/>
                  <a:pt x="5318" y="303"/>
                </a:cubicBezTo>
                <a:cubicBezTo>
                  <a:pt x="5351" y="303"/>
                  <a:pt x="5351" y="303"/>
                  <a:pt x="5351" y="303"/>
                </a:cubicBezTo>
                <a:cubicBezTo>
                  <a:pt x="5351" y="0"/>
                  <a:pt x="5351" y="0"/>
                  <a:pt x="5351" y="0"/>
                </a:cubicBezTo>
                <a:lnTo>
                  <a:pt x="5317" y="0"/>
                </a:lnTo>
                <a:close/>
                <a:moveTo>
                  <a:pt x="5076" y="0"/>
                </a:moveTo>
                <a:cubicBezTo>
                  <a:pt x="5111" y="0"/>
                  <a:pt x="5111" y="0"/>
                  <a:pt x="5111" y="0"/>
                </a:cubicBezTo>
                <a:cubicBezTo>
                  <a:pt x="5111" y="303"/>
                  <a:pt x="5111" y="303"/>
                  <a:pt x="5111" y="303"/>
                </a:cubicBezTo>
                <a:cubicBezTo>
                  <a:pt x="5076" y="303"/>
                  <a:pt x="5076" y="303"/>
                  <a:pt x="5076" y="303"/>
                </a:cubicBezTo>
                <a:lnTo>
                  <a:pt x="5076" y="0"/>
                </a:lnTo>
                <a:close/>
                <a:moveTo>
                  <a:pt x="5035" y="72"/>
                </a:moveTo>
                <a:cubicBezTo>
                  <a:pt x="5039" y="72"/>
                  <a:pt x="5042" y="73"/>
                  <a:pt x="5044" y="73"/>
                </a:cubicBezTo>
                <a:cubicBezTo>
                  <a:pt x="5044" y="108"/>
                  <a:pt x="5044" y="108"/>
                  <a:pt x="5044" y="108"/>
                </a:cubicBezTo>
                <a:cubicBezTo>
                  <a:pt x="5043" y="108"/>
                  <a:pt x="5040" y="107"/>
                  <a:pt x="5036" y="107"/>
                </a:cubicBezTo>
                <a:cubicBezTo>
                  <a:pt x="5032" y="106"/>
                  <a:pt x="5028" y="106"/>
                  <a:pt x="5023" y="106"/>
                </a:cubicBezTo>
                <a:cubicBezTo>
                  <a:pt x="5012" y="106"/>
                  <a:pt x="5003" y="108"/>
                  <a:pt x="4994" y="113"/>
                </a:cubicBezTo>
                <a:cubicBezTo>
                  <a:pt x="4985" y="117"/>
                  <a:pt x="4979" y="124"/>
                  <a:pt x="4974" y="131"/>
                </a:cubicBezTo>
                <a:cubicBezTo>
                  <a:pt x="4970" y="140"/>
                  <a:pt x="4966" y="149"/>
                  <a:pt x="4966" y="159"/>
                </a:cubicBezTo>
                <a:cubicBezTo>
                  <a:pt x="4966" y="303"/>
                  <a:pt x="4966" y="303"/>
                  <a:pt x="4966" y="303"/>
                </a:cubicBezTo>
                <a:cubicBezTo>
                  <a:pt x="4933" y="303"/>
                  <a:pt x="4933" y="303"/>
                  <a:pt x="4933" y="303"/>
                </a:cubicBezTo>
                <a:cubicBezTo>
                  <a:pt x="4933" y="76"/>
                  <a:pt x="4933" y="76"/>
                  <a:pt x="4933" y="76"/>
                </a:cubicBezTo>
                <a:cubicBezTo>
                  <a:pt x="4965" y="76"/>
                  <a:pt x="4965" y="76"/>
                  <a:pt x="4965" y="76"/>
                </a:cubicBezTo>
                <a:cubicBezTo>
                  <a:pt x="4965" y="110"/>
                  <a:pt x="4965" y="110"/>
                  <a:pt x="4965" y="110"/>
                </a:cubicBezTo>
                <a:cubicBezTo>
                  <a:pt x="4968" y="110"/>
                  <a:pt x="4968" y="110"/>
                  <a:pt x="4968" y="110"/>
                </a:cubicBezTo>
                <a:cubicBezTo>
                  <a:pt x="4972" y="98"/>
                  <a:pt x="4980" y="89"/>
                  <a:pt x="4990" y="83"/>
                </a:cubicBezTo>
                <a:cubicBezTo>
                  <a:pt x="5001" y="76"/>
                  <a:pt x="5012" y="72"/>
                  <a:pt x="5026" y="72"/>
                </a:cubicBezTo>
                <a:cubicBezTo>
                  <a:pt x="5029" y="72"/>
                  <a:pt x="5031" y="72"/>
                  <a:pt x="5035" y="72"/>
                </a:cubicBezTo>
                <a:close/>
                <a:moveTo>
                  <a:pt x="4847" y="233"/>
                </a:moveTo>
                <a:cubicBezTo>
                  <a:pt x="4842" y="245"/>
                  <a:pt x="4835" y="256"/>
                  <a:pt x="4825" y="264"/>
                </a:cubicBezTo>
                <a:cubicBezTo>
                  <a:pt x="4815" y="272"/>
                  <a:pt x="4803" y="275"/>
                  <a:pt x="4788" y="275"/>
                </a:cubicBezTo>
                <a:cubicBezTo>
                  <a:pt x="4772" y="275"/>
                  <a:pt x="4760" y="272"/>
                  <a:pt x="4749" y="264"/>
                </a:cubicBezTo>
                <a:cubicBezTo>
                  <a:pt x="4740" y="256"/>
                  <a:pt x="4732" y="245"/>
                  <a:pt x="4728" y="233"/>
                </a:cubicBezTo>
                <a:cubicBezTo>
                  <a:pt x="4723" y="219"/>
                  <a:pt x="4720" y="205"/>
                  <a:pt x="4720" y="190"/>
                </a:cubicBezTo>
                <a:cubicBezTo>
                  <a:pt x="4720" y="175"/>
                  <a:pt x="4723" y="160"/>
                  <a:pt x="4728" y="148"/>
                </a:cubicBezTo>
                <a:cubicBezTo>
                  <a:pt x="4732" y="134"/>
                  <a:pt x="4740" y="125"/>
                  <a:pt x="4749" y="116"/>
                </a:cubicBezTo>
                <a:cubicBezTo>
                  <a:pt x="4760" y="108"/>
                  <a:pt x="4772" y="104"/>
                  <a:pt x="4788" y="104"/>
                </a:cubicBezTo>
                <a:cubicBezTo>
                  <a:pt x="4803" y="104"/>
                  <a:pt x="4815" y="108"/>
                  <a:pt x="4825" y="116"/>
                </a:cubicBezTo>
                <a:cubicBezTo>
                  <a:pt x="4835" y="125"/>
                  <a:pt x="4842" y="134"/>
                  <a:pt x="4847" y="148"/>
                </a:cubicBezTo>
                <a:cubicBezTo>
                  <a:pt x="4852" y="160"/>
                  <a:pt x="4855" y="175"/>
                  <a:pt x="4855" y="190"/>
                </a:cubicBezTo>
                <a:cubicBezTo>
                  <a:pt x="4855" y="205"/>
                  <a:pt x="4852" y="219"/>
                  <a:pt x="4847" y="233"/>
                </a:cubicBezTo>
                <a:close/>
                <a:moveTo>
                  <a:pt x="4840" y="88"/>
                </a:moveTo>
                <a:cubicBezTo>
                  <a:pt x="4825" y="78"/>
                  <a:pt x="4808" y="73"/>
                  <a:pt x="4788" y="73"/>
                </a:cubicBezTo>
                <a:cubicBezTo>
                  <a:pt x="4767" y="73"/>
                  <a:pt x="4749" y="78"/>
                  <a:pt x="4735" y="88"/>
                </a:cubicBezTo>
                <a:cubicBezTo>
                  <a:pt x="4720" y="98"/>
                  <a:pt x="4707" y="111"/>
                  <a:pt x="4699" y="129"/>
                </a:cubicBezTo>
                <a:cubicBezTo>
                  <a:pt x="4691" y="146"/>
                  <a:pt x="4686" y="167"/>
                  <a:pt x="4686" y="190"/>
                </a:cubicBezTo>
                <a:cubicBezTo>
                  <a:pt x="4686" y="213"/>
                  <a:pt x="4691" y="234"/>
                  <a:pt x="4699" y="251"/>
                </a:cubicBezTo>
                <a:cubicBezTo>
                  <a:pt x="4707" y="269"/>
                  <a:pt x="4720" y="283"/>
                  <a:pt x="4735" y="292"/>
                </a:cubicBezTo>
                <a:cubicBezTo>
                  <a:pt x="4749" y="302"/>
                  <a:pt x="4767" y="307"/>
                  <a:pt x="4788" y="307"/>
                </a:cubicBezTo>
                <a:cubicBezTo>
                  <a:pt x="4808" y="307"/>
                  <a:pt x="4825" y="302"/>
                  <a:pt x="4840" y="292"/>
                </a:cubicBezTo>
                <a:cubicBezTo>
                  <a:pt x="4856" y="283"/>
                  <a:pt x="4867" y="269"/>
                  <a:pt x="4876" y="251"/>
                </a:cubicBezTo>
                <a:cubicBezTo>
                  <a:pt x="4884" y="234"/>
                  <a:pt x="4888" y="213"/>
                  <a:pt x="4888" y="190"/>
                </a:cubicBezTo>
                <a:cubicBezTo>
                  <a:pt x="4888" y="167"/>
                  <a:pt x="4884" y="146"/>
                  <a:pt x="4876" y="129"/>
                </a:cubicBezTo>
                <a:cubicBezTo>
                  <a:pt x="4867" y="111"/>
                  <a:pt x="4856" y="98"/>
                  <a:pt x="4840" y="88"/>
                </a:cubicBezTo>
                <a:close/>
                <a:moveTo>
                  <a:pt x="4631" y="76"/>
                </a:moveTo>
                <a:cubicBezTo>
                  <a:pt x="4667" y="76"/>
                  <a:pt x="4667" y="76"/>
                  <a:pt x="4667" y="76"/>
                </a:cubicBezTo>
                <a:cubicBezTo>
                  <a:pt x="4599" y="303"/>
                  <a:pt x="4599" y="303"/>
                  <a:pt x="4599" y="303"/>
                </a:cubicBezTo>
                <a:cubicBezTo>
                  <a:pt x="4565" y="303"/>
                  <a:pt x="4565" y="303"/>
                  <a:pt x="4565" y="303"/>
                </a:cubicBezTo>
                <a:cubicBezTo>
                  <a:pt x="4516" y="129"/>
                  <a:pt x="4516" y="129"/>
                  <a:pt x="4516" y="129"/>
                </a:cubicBezTo>
                <a:cubicBezTo>
                  <a:pt x="4514" y="129"/>
                  <a:pt x="4514" y="129"/>
                  <a:pt x="4514" y="129"/>
                </a:cubicBezTo>
                <a:cubicBezTo>
                  <a:pt x="4465" y="303"/>
                  <a:pt x="4465" y="303"/>
                  <a:pt x="4465" y="303"/>
                </a:cubicBezTo>
                <a:cubicBezTo>
                  <a:pt x="4432" y="303"/>
                  <a:pt x="4432" y="303"/>
                  <a:pt x="4432" y="303"/>
                </a:cubicBezTo>
                <a:cubicBezTo>
                  <a:pt x="4364" y="76"/>
                  <a:pt x="4364" y="76"/>
                  <a:pt x="4364" y="76"/>
                </a:cubicBezTo>
                <a:cubicBezTo>
                  <a:pt x="4399" y="76"/>
                  <a:pt x="4399" y="76"/>
                  <a:pt x="4399" y="76"/>
                </a:cubicBezTo>
                <a:cubicBezTo>
                  <a:pt x="4448" y="249"/>
                  <a:pt x="4448" y="249"/>
                  <a:pt x="4448" y="249"/>
                </a:cubicBezTo>
                <a:cubicBezTo>
                  <a:pt x="4450" y="249"/>
                  <a:pt x="4450" y="249"/>
                  <a:pt x="4450" y="249"/>
                </a:cubicBezTo>
                <a:cubicBezTo>
                  <a:pt x="4498" y="76"/>
                  <a:pt x="4498" y="76"/>
                  <a:pt x="4498" y="76"/>
                </a:cubicBezTo>
                <a:cubicBezTo>
                  <a:pt x="4534" y="76"/>
                  <a:pt x="4534" y="76"/>
                  <a:pt x="4534" y="76"/>
                </a:cubicBezTo>
                <a:cubicBezTo>
                  <a:pt x="4581" y="248"/>
                  <a:pt x="4581" y="248"/>
                  <a:pt x="4581" y="248"/>
                </a:cubicBezTo>
                <a:cubicBezTo>
                  <a:pt x="4583" y="248"/>
                  <a:pt x="4583" y="248"/>
                  <a:pt x="4583" y="248"/>
                </a:cubicBezTo>
                <a:lnTo>
                  <a:pt x="4631" y="76"/>
                </a:lnTo>
                <a:close/>
                <a:moveTo>
                  <a:pt x="4232" y="72"/>
                </a:moveTo>
                <a:cubicBezTo>
                  <a:pt x="4236" y="72"/>
                  <a:pt x="4239" y="73"/>
                  <a:pt x="4241" y="73"/>
                </a:cubicBezTo>
                <a:cubicBezTo>
                  <a:pt x="4241" y="108"/>
                  <a:pt x="4241" y="108"/>
                  <a:pt x="4241" y="108"/>
                </a:cubicBezTo>
                <a:cubicBezTo>
                  <a:pt x="4240" y="108"/>
                  <a:pt x="4237" y="107"/>
                  <a:pt x="4233" y="107"/>
                </a:cubicBezTo>
                <a:cubicBezTo>
                  <a:pt x="4229" y="106"/>
                  <a:pt x="4225" y="106"/>
                  <a:pt x="4221" y="106"/>
                </a:cubicBezTo>
                <a:cubicBezTo>
                  <a:pt x="4209" y="106"/>
                  <a:pt x="4200" y="108"/>
                  <a:pt x="4191" y="113"/>
                </a:cubicBezTo>
                <a:cubicBezTo>
                  <a:pt x="4183" y="117"/>
                  <a:pt x="4177" y="124"/>
                  <a:pt x="4171" y="131"/>
                </a:cubicBezTo>
                <a:cubicBezTo>
                  <a:pt x="4167" y="140"/>
                  <a:pt x="4164" y="149"/>
                  <a:pt x="4164" y="159"/>
                </a:cubicBezTo>
                <a:cubicBezTo>
                  <a:pt x="4164" y="303"/>
                  <a:pt x="4164" y="303"/>
                  <a:pt x="4164" y="303"/>
                </a:cubicBezTo>
                <a:cubicBezTo>
                  <a:pt x="4130" y="303"/>
                  <a:pt x="4130" y="303"/>
                  <a:pt x="4130" y="303"/>
                </a:cubicBezTo>
                <a:cubicBezTo>
                  <a:pt x="4130" y="76"/>
                  <a:pt x="4130" y="76"/>
                  <a:pt x="4130" y="76"/>
                </a:cubicBezTo>
                <a:cubicBezTo>
                  <a:pt x="4163" y="76"/>
                  <a:pt x="4163" y="76"/>
                  <a:pt x="4163" y="76"/>
                </a:cubicBezTo>
                <a:cubicBezTo>
                  <a:pt x="4163" y="110"/>
                  <a:pt x="4163" y="110"/>
                  <a:pt x="4163" y="110"/>
                </a:cubicBezTo>
                <a:cubicBezTo>
                  <a:pt x="4165" y="110"/>
                  <a:pt x="4165" y="110"/>
                  <a:pt x="4165" y="110"/>
                </a:cubicBezTo>
                <a:cubicBezTo>
                  <a:pt x="4169" y="98"/>
                  <a:pt x="4177" y="89"/>
                  <a:pt x="4187" y="83"/>
                </a:cubicBezTo>
                <a:cubicBezTo>
                  <a:pt x="4198" y="76"/>
                  <a:pt x="4210" y="72"/>
                  <a:pt x="4224" y="72"/>
                </a:cubicBezTo>
                <a:lnTo>
                  <a:pt x="4232" y="72"/>
                </a:lnTo>
                <a:close/>
                <a:moveTo>
                  <a:pt x="4041" y="76"/>
                </a:moveTo>
                <a:cubicBezTo>
                  <a:pt x="4076" y="76"/>
                  <a:pt x="4076" y="76"/>
                  <a:pt x="4076" y="76"/>
                </a:cubicBezTo>
                <a:cubicBezTo>
                  <a:pt x="4076" y="303"/>
                  <a:pt x="4076" y="303"/>
                  <a:pt x="4076" y="303"/>
                </a:cubicBezTo>
                <a:cubicBezTo>
                  <a:pt x="4041" y="303"/>
                  <a:pt x="4041" y="303"/>
                  <a:pt x="4041" y="303"/>
                </a:cubicBezTo>
                <a:cubicBezTo>
                  <a:pt x="4041" y="264"/>
                  <a:pt x="4041" y="264"/>
                  <a:pt x="4041" y="264"/>
                </a:cubicBezTo>
                <a:cubicBezTo>
                  <a:pt x="4039" y="264"/>
                  <a:pt x="4039" y="264"/>
                  <a:pt x="4039" y="264"/>
                </a:cubicBezTo>
                <a:cubicBezTo>
                  <a:pt x="4033" y="275"/>
                  <a:pt x="4026" y="285"/>
                  <a:pt x="4014" y="293"/>
                </a:cubicBezTo>
                <a:cubicBezTo>
                  <a:pt x="4004" y="301"/>
                  <a:pt x="3989" y="306"/>
                  <a:pt x="3972" y="306"/>
                </a:cubicBezTo>
                <a:cubicBezTo>
                  <a:pt x="3959" y="306"/>
                  <a:pt x="3946" y="302"/>
                  <a:pt x="3936" y="296"/>
                </a:cubicBezTo>
                <a:cubicBezTo>
                  <a:pt x="3924" y="290"/>
                  <a:pt x="3916" y="281"/>
                  <a:pt x="3910" y="268"/>
                </a:cubicBezTo>
                <a:cubicBezTo>
                  <a:pt x="3903" y="255"/>
                  <a:pt x="3900" y="240"/>
                  <a:pt x="3900" y="220"/>
                </a:cubicBezTo>
                <a:cubicBezTo>
                  <a:pt x="3900" y="76"/>
                  <a:pt x="3900" y="76"/>
                  <a:pt x="3900" y="76"/>
                </a:cubicBezTo>
                <a:cubicBezTo>
                  <a:pt x="3935" y="76"/>
                  <a:pt x="3935" y="76"/>
                  <a:pt x="3935" y="76"/>
                </a:cubicBezTo>
                <a:cubicBezTo>
                  <a:pt x="3935" y="217"/>
                  <a:pt x="3935" y="217"/>
                  <a:pt x="3935" y="217"/>
                </a:cubicBezTo>
                <a:cubicBezTo>
                  <a:pt x="3935" y="234"/>
                  <a:pt x="3940" y="247"/>
                  <a:pt x="3948" y="257"/>
                </a:cubicBezTo>
                <a:cubicBezTo>
                  <a:pt x="3958" y="267"/>
                  <a:pt x="3969" y="272"/>
                  <a:pt x="3984" y="272"/>
                </a:cubicBezTo>
                <a:cubicBezTo>
                  <a:pt x="3992" y="272"/>
                  <a:pt x="4001" y="270"/>
                  <a:pt x="4010" y="265"/>
                </a:cubicBezTo>
                <a:cubicBezTo>
                  <a:pt x="4018" y="261"/>
                  <a:pt x="4026" y="254"/>
                  <a:pt x="4032" y="244"/>
                </a:cubicBezTo>
                <a:cubicBezTo>
                  <a:pt x="4038" y="236"/>
                  <a:pt x="4041" y="224"/>
                  <a:pt x="4041" y="210"/>
                </a:cubicBezTo>
                <a:lnTo>
                  <a:pt x="4041" y="76"/>
                </a:lnTo>
                <a:close/>
                <a:moveTo>
                  <a:pt x="3815" y="233"/>
                </a:moveTo>
                <a:cubicBezTo>
                  <a:pt x="3810" y="245"/>
                  <a:pt x="3803" y="256"/>
                  <a:pt x="3793" y="264"/>
                </a:cubicBezTo>
                <a:cubicBezTo>
                  <a:pt x="3783" y="272"/>
                  <a:pt x="3770" y="275"/>
                  <a:pt x="3755" y="275"/>
                </a:cubicBezTo>
                <a:cubicBezTo>
                  <a:pt x="3739" y="275"/>
                  <a:pt x="3727" y="272"/>
                  <a:pt x="3718" y="264"/>
                </a:cubicBezTo>
                <a:cubicBezTo>
                  <a:pt x="3708" y="256"/>
                  <a:pt x="3700" y="245"/>
                  <a:pt x="3696" y="233"/>
                </a:cubicBezTo>
                <a:cubicBezTo>
                  <a:pt x="3691" y="219"/>
                  <a:pt x="3689" y="205"/>
                  <a:pt x="3689" y="190"/>
                </a:cubicBezTo>
                <a:cubicBezTo>
                  <a:pt x="3689" y="175"/>
                  <a:pt x="3691" y="160"/>
                  <a:pt x="3696" y="148"/>
                </a:cubicBezTo>
                <a:cubicBezTo>
                  <a:pt x="3700" y="134"/>
                  <a:pt x="3708" y="125"/>
                  <a:pt x="3718" y="116"/>
                </a:cubicBezTo>
                <a:cubicBezTo>
                  <a:pt x="3727" y="108"/>
                  <a:pt x="3739" y="104"/>
                  <a:pt x="3755" y="104"/>
                </a:cubicBezTo>
                <a:cubicBezTo>
                  <a:pt x="3770" y="104"/>
                  <a:pt x="3783" y="108"/>
                  <a:pt x="3793" y="116"/>
                </a:cubicBezTo>
                <a:cubicBezTo>
                  <a:pt x="3803" y="125"/>
                  <a:pt x="3810" y="134"/>
                  <a:pt x="3815" y="148"/>
                </a:cubicBezTo>
                <a:cubicBezTo>
                  <a:pt x="3820" y="160"/>
                  <a:pt x="3822" y="175"/>
                  <a:pt x="3822" y="190"/>
                </a:cubicBezTo>
                <a:cubicBezTo>
                  <a:pt x="3822" y="205"/>
                  <a:pt x="3820" y="219"/>
                  <a:pt x="3815" y="233"/>
                </a:cubicBezTo>
                <a:close/>
                <a:moveTo>
                  <a:pt x="3808" y="88"/>
                </a:moveTo>
                <a:cubicBezTo>
                  <a:pt x="3793" y="78"/>
                  <a:pt x="3775" y="73"/>
                  <a:pt x="3755" y="73"/>
                </a:cubicBezTo>
                <a:cubicBezTo>
                  <a:pt x="3735" y="73"/>
                  <a:pt x="3718" y="78"/>
                  <a:pt x="3702" y="88"/>
                </a:cubicBezTo>
                <a:cubicBezTo>
                  <a:pt x="3687" y="98"/>
                  <a:pt x="3676" y="111"/>
                  <a:pt x="3667" y="129"/>
                </a:cubicBezTo>
                <a:cubicBezTo>
                  <a:pt x="3658" y="146"/>
                  <a:pt x="3654" y="167"/>
                  <a:pt x="3654" y="190"/>
                </a:cubicBezTo>
                <a:cubicBezTo>
                  <a:pt x="3654" y="213"/>
                  <a:pt x="3658" y="234"/>
                  <a:pt x="3667" y="251"/>
                </a:cubicBezTo>
                <a:cubicBezTo>
                  <a:pt x="3676" y="269"/>
                  <a:pt x="3687" y="283"/>
                  <a:pt x="3702" y="292"/>
                </a:cubicBezTo>
                <a:cubicBezTo>
                  <a:pt x="3718" y="302"/>
                  <a:pt x="3735" y="307"/>
                  <a:pt x="3755" y="307"/>
                </a:cubicBezTo>
                <a:cubicBezTo>
                  <a:pt x="3775" y="307"/>
                  <a:pt x="3793" y="302"/>
                  <a:pt x="3808" y="292"/>
                </a:cubicBezTo>
                <a:cubicBezTo>
                  <a:pt x="3823" y="283"/>
                  <a:pt x="3836" y="269"/>
                  <a:pt x="3844" y="251"/>
                </a:cubicBezTo>
                <a:cubicBezTo>
                  <a:pt x="3851" y="234"/>
                  <a:pt x="3856" y="213"/>
                  <a:pt x="3856" y="190"/>
                </a:cubicBezTo>
                <a:cubicBezTo>
                  <a:pt x="3856" y="167"/>
                  <a:pt x="3851" y="146"/>
                  <a:pt x="3844" y="129"/>
                </a:cubicBezTo>
                <a:cubicBezTo>
                  <a:pt x="3836" y="111"/>
                  <a:pt x="3823" y="98"/>
                  <a:pt x="3808" y="88"/>
                </a:cubicBezTo>
                <a:close/>
                <a:moveTo>
                  <a:pt x="3598" y="76"/>
                </a:moveTo>
                <a:cubicBezTo>
                  <a:pt x="3635" y="76"/>
                  <a:pt x="3635" y="76"/>
                  <a:pt x="3635" y="76"/>
                </a:cubicBezTo>
                <a:cubicBezTo>
                  <a:pt x="3541" y="336"/>
                  <a:pt x="3541" y="336"/>
                  <a:pt x="3541" y="336"/>
                </a:cubicBezTo>
                <a:cubicBezTo>
                  <a:pt x="3537" y="347"/>
                  <a:pt x="3531" y="356"/>
                  <a:pt x="3525" y="364"/>
                </a:cubicBezTo>
                <a:cubicBezTo>
                  <a:pt x="3519" y="372"/>
                  <a:pt x="3512" y="378"/>
                  <a:pt x="3503" y="382"/>
                </a:cubicBezTo>
                <a:cubicBezTo>
                  <a:pt x="3495" y="386"/>
                  <a:pt x="3486" y="387"/>
                  <a:pt x="3475" y="387"/>
                </a:cubicBezTo>
                <a:cubicBezTo>
                  <a:pt x="3470" y="387"/>
                  <a:pt x="3464" y="387"/>
                  <a:pt x="3460" y="386"/>
                </a:cubicBezTo>
                <a:cubicBezTo>
                  <a:pt x="3455" y="385"/>
                  <a:pt x="3453" y="385"/>
                  <a:pt x="3451" y="384"/>
                </a:cubicBezTo>
                <a:cubicBezTo>
                  <a:pt x="3459" y="353"/>
                  <a:pt x="3459" y="353"/>
                  <a:pt x="3459" y="353"/>
                </a:cubicBezTo>
                <a:cubicBezTo>
                  <a:pt x="3468" y="355"/>
                  <a:pt x="3475" y="356"/>
                  <a:pt x="3481" y="356"/>
                </a:cubicBezTo>
                <a:cubicBezTo>
                  <a:pt x="3488" y="355"/>
                  <a:pt x="3494" y="352"/>
                  <a:pt x="3498" y="346"/>
                </a:cubicBezTo>
                <a:cubicBezTo>
                  <a:pt x="3503" y="341"/>
                  <a:pt x="3508" y="333"/>
                  <a:pt x="3512" y="321"/>
                </a:cubicBezTo>
                <a:cubicBezTo>
                  <a:pt x="3519" y="304"/>
                  <a:pt x="3519" y="304"/>
                  <a:pt x="3519" y="304"/>
                </a:cubicBezTo>
                <a:cubicBezTo>
                  <a:pt x="3436" y="76"/>
                  <a:pt x="3436" y="76"/>
                  <a:pt x="3436" y="76"/>
                </a:cubicBezTo>
                <a:cubicBezTo>
                  <a:pt x="3473" y="76"/>
                  <a:pt x="3473" y="76"/>
                  <a:pt x="3473" y="76"/>
                </a:cubicBezTo>
                <a:cubicBezTo>
                  <a:pt x="3535" y="256"/>
                  <a:pt x="3535" y="256"/>
                  <a:pt x="3535" y="256"/>
                </a:cubicBezTo>
                <a:cubicBezTo>
                  <a:pt x="3537" y="256"/>
                  <a:pt x="3537" y="256"/>
                  <a:pt x="3537" y="256"/>
                </a:cubicBezTo>
                <a:lnTo>
                  <a:pt x="3598" y="76"/>
                </a:lnTo>
                <a:close/>
                <a:moveTo>
                  <a:pt x="3274" y="76"/>
                </a:moveTo>
                <a:cubicBezTo>
                  <a:pt x="3309" y="76"/>
                  <a:pt x="3309" y="76"/>
                  <a:pt x="3309" y="76"/>
                </a:cubicBezTo>
                <a:cubicBezTo>
                  <a:pt x="3241" y="303"/>
                  <a:pt x="3241" y="303"/>
                  <a:pt x="3241" y="303"/>
                </a:cubicBezTo>
                <a:cubicBezTo>
                  <a:pt x="3208" y="303"/>
                  <a:pt x="3208" y="303"/>
                  <a:pt x="3208" y="303"/>
                </a:cubicBezTo>
                <a:cubicBezTo>
                  <a:pt x="3159" y="129"/>
                  <a:pt x="3159" y="129"/>
                  <a:pt x="3159" y="129"/>
                </a:cubicBezTo>
                <a:cubicBezTo>
                  <a:pt x="3156" y="129"/>
                  <a:pt x="3156" y="129"/>
                  <a:pt x="3156" y="129"/>
                </a:cubicBezTo>
                <a:cubicBezTo>
                  <a:pt x="3107" y="303"/>
                  <a:pt x="3107" y="303"/>
                  <a:pt x="3107" y="303"/>
                </a:cubicBezTo>
                <a:cubicBezTo>
                  <a:pt x="3074" y="303"/>
                  <a:pt x="3074" y="303"/>
                  <a:pt x="3074" y="303"/>
                </a:cubicBezTo>
                <a:cubicBezTo>
                  <a:pt x="3006" y="76"/>
                  <a:pt x="3006" y="76"/>
                  <a:pt x="3006" y="76"/>
                </a:cubicBezTo>
                <a:cubicBezTo>
                  <a:pt x="3041" y="76"/>
                  <a:pt x="3041" y="76"/>
                  <a:pt x="3041" y="76"/>
                </a:cubicBezTo>
                <a:cubicBezTo>
                  <a:pt x="3089" y="249"/>
                  <a:pt x="3089" y="249"/>
                  <a:pt x="3089" y="249"/>
                </a:cubicBezTo>
                <a:cubicBezTo>
                  <a:pt x="3092" y="249"/>
                  <a:pt x="3092" y="249"/>
                  <a:pt x="3092" y="249"/>
                </a:cubicBezTo>
                <a:cubicBezTo>
                  <a:pt x="3140" y="76"/>
                  <a:pt x="3140" y="76"/>
                  <a:pt x="3140" y="76"/>
                </a:cubicBezTo>
                <a:cubicBezTo>
                  <a:pt x="3176" y="76"/>
                  <a:pt x="3176" y="76"/>
                  <a:pt x="3176" y="76"/>
                </a:cubicBezTo>
                <a:cubicBezTo>
                  <a:pt x="3223" y="248"/>
                  <a:pt x="3223" y="248"/>
                  <a:pt x="3223" y="248"/>
                </a:cubicBezTo>
                <a:cubicBezTo>
                  <a:pt x="3225" y="248"/>
                  <a:pt x="3225" y="248"/>
                  <a:pt x="3225" y="248"/>
                </a:cubicBezTo>
                <a:lnTo>
                  <a:pt x="3274" y="76"/>
                </a:lnTo>
                <a:close/>
                <a:moveTo>
                  <a:pt x="2944" y="233"/>
                </a:moveTo>
                <a:cubicBezTo>
                  <a:pt x="2940" y="245"/>
                  <a:pt x="2933" y="256"/>
                  <a:pt x="2922" y="264"/>
                </a:cubicBezTo>
                <a:cubicBezTo>
                  <a:pt x="2913" y="272"/>
                  <a:pt x="2900" y="275"/>
                  <a:pt x="2885" y="275"/>
                </a:cubicBezTo>
                <a:cubicBezTo>
                  <a:pt x="2870" y="275"/>
                  <a:pt x="2857" y="272"/>
                  <a:pt x="2848" y="264"/>
                </a:cubicBezTo>
                <a:cubicBezTo>
                  <a:pt x="2837" y="256"/>
                  <a:pt x="2830" y="245"/>
                  <a:pt x="2826" y="233"/>
                </a:cubicBezTo>
                <a:cubicBezTo>
                  <a:pt x="2821" y="219"/>
                  <a:pt x="2818" y="205"/>
                  <a:pt x="2818" y="190"/>
                </a:cubicBezTo>
                <a:cubicBezTo>
                  <a:pt x="2818" y="175"/>
                  <a:pt x="2821" y="160"/>
                  <a:pt x="2826" y="148"/>
                </a:cubicBezTo>
                <a:cubicBezTo>
                  <a:pt x="2830" y="134"/>
                  <a:pt x="2837" y="125"/>
                  <a:pt x="2848" y="116"/>
                </a:cubicBezTo>
                <a:cubicBezTo>
                  <a:pt x="2857" y="108"/>
                  <a:pt x="2870" y="104"/>
                  <a:pt x="2885" y="104"/>
                </a:cubicBezTo>
                <a:cubicBezTo>
                  <a:pt x="2900" y="104"/>
                  <a:pt x="2913" y="108"/>
                  <a:pt x="2922" y="116"/>
                </a:cubicBezTo>
                <a:cubicBezTo>
                  <a:pt x="2933" y="125"/>
                  <a:pt x="2940" y="134"/>
                  <a:pt x="2944" y="148"/>
                </a:cubicBezTo>
                <a:cubicBezTo>
                  <a:pt x="2949" y="160"/>
                  <a:pt x="2952" y="175"/>
                  <a:pt x="2952" y="190"/>
                </a:cubicBezTo>
                <a:cubicBezTo>
                  <a:pt x="2952" y="205"/>
                  <a:pt x="2949" y="219"/>
                  <a:pt x="2944" y="233"/>
                </a:cubicBezTo>
                <a:close/>
                <a:moveTo>
                  <a:pt x="2938" y="88"/>
                </a:moveTo>
                <a:cubicBezTo>
                  <a:pt x="2922" y="78"/>
                  <a:pt x="2905" y="73"/>
                  <a:pt x="2885" y="73"/>
                </a:cubicBezTo>
                <a:cubicBezTo>
                  <a:pt x="2865" y="73"/>
                  <a:pt x="2848" y="78"/>
                  <a:pt x="2832" y="88"/>
                </a:cubicBezTo>
                <a:cubicBezTo>
                  <a:pt x="2817" y="98"/>
                  <a:pt x="2806" y="111"/>
                  <a:pt x="2797" y="129"/>
                </a:cubicBezTo>
                <a:cubicBezTo>
                  <a:pt x="2788" y="146"/>
                  <a:pt x="2784" y="167"/>
                  <a:pt x="2784" y="190"/>
                </a:cubicBezTo>
                <a:cubicBezTo>
                  <a:pt x="2784" y="213"/>
                  <a:pt x="2788" y="234"/>
                  <a:pt x="2797" y="251"/>
                </a:cubicBezTo>
                <a:cubicBezTo>
                  <a:pt x="2806" y="269"/>
                  <a:pt x="2817" y="283"/>
                  <a:pt x="2832" y="292"/>
                </a:cubicBezTo>
                <a:cubicBezTo>
                  <a:pt x="2848" y="302"/>
                  <a:pt x="2865" y="307"/>
                  <a:pt x="2885" y="307"/>
                </a:cubicBezTo>
                <a:cubicBezTo>
                  <a:pt x="2905" y="307"/>
                  <a:pt x="2922" y="302"/>
                  <a:pt x="2938" y="292"/>
                </a:cubicBezTo>
                <a:cubicBezTo>
                  <a:pt x="2953" y="283"/>
                  <a:pt x="2964" y="269"/>
                  <a:pt x="2973" y="251"/>
                </a:cubicBezTo>
                <a:cubicBezTo>
                  <a:pt x="2982" y="234"/>
                  <a:pt x="2986" y="213"/>
                  <a:pt x="2986" y="190"/>
                </a:cubicBezTo>
                <a:cubicBezTo>
                  <a:pt x="2986" y="167"/>
                  <a:pt x="2982" y="146"/>
                  <a:pt x="2973" y="129"/>
                </a:cubicBezTo>
                <a:cubicBezTo>
                  <a:pt x="2964" y="111"/>
                  <a:pt x="2953" y="98"/>
                  <a:pt x="2938" y="88"/>
                </a:cubicBezTo>
                <a:close/>
                <a:moveTo>
                  <a:pt x="2761" y="72"/>
                </a:moveTo>
                <a:cubicBezTo>
                  <a:pt x="2764" y="72"/>
                  <a:pt x="2767" y="73"/>
                  <a:pt x="2769" y="73"/>
                </a:cubicBezTo>
                <a:cubicBezTo>
                  <a:pt x="2769" y="108"/>
                  <a:pt x="2769" y="108"/>
                  <a:pt x="2769" y="108"/>
                </a:cubicBezTo>
                <a:cubicBezTo>
                  <a:pt x="2768" y="108"/>
                  <a:pt x="2765" y="107"/>
                  <a:pt x="2762" y="107"/>
                </a:cubicBezTo>
                <a:cubicBezTo>
                  <a:pt x="2757" y="106"/>
                  <a:pt x="2753" y="106"/>
                  <a:pt x="2748" y="106"/>
                </a:cubicBezTo>
                <a:cubicBezTo>
                  <a:pt x="2738" y="106"/>
                  <a:pt x="2728" y="108"/>
                  <a:pt x="2720" y="113"/>
                </a:cubicBezTo>
                <a:cubicBezTo>
                  <a:pt x="2711" y="117"/>
                  <a:pt x="2704" y="124"/>
                  <a:pt x="2699" y="131"/>
                </a:cubicBezTo>
                <a:cubicBezTo>
                  <a:pt x="2695" y="140"/>
                  <a:pt x="2692" y="149"/>
                  <a:pt x="2692" y="159"/>
                </a:cubicBezTo>
                <a:cubicBezTo>
                  <a:pt x="2692" y="303"/>
                  <a:pt x="2692" y="303"/>
                  <a:pt x="2692" y="303"/>
                </a:cubicBezTo>
                <a:cubicBezTo>
                  <a:pt x="2657" y="303"/>
                  <a:pt x="2657" y="303"/>
                  <a:pt x="2657" y="303"/>
                </a:cubicBezTo>
                <a:cubicBezTo>
                  <a:pt x="2657" y="76"/>
                  <a:pt x="2657" y="76"/>
                  <a:pt x="2657" y="76"/>
                </a:cubicBezTo>
                <a:cubicBezTo>
                  <a:pt x="2691" y="76"/>
                  <a:pt x="2691" y="76"/>
                  <a:pt x="2691" y="76"/>
                </a:cubicBezTo>
                <a:cubicBezTo>
                  <a:pt x="2691" y="110"/>
                  <a:pt x="2691" y="110"/>
                  <a:pt x="2691" y="110"/>
                </a:cubicBezTo>
                <a:cubicBezTo>
                  <a:pt x="2693" y="110"/>
                  <a:pt x="2693" y="110"/>
                  <a:pt x="2693" y="110"/>
                </a:cubicBezTo>
                <a:cubicBezTo>
                  <a:pt x="2697" y="98"/>
                  <a:pt x="2704" y="89"/>
                  <a:pt x="2715" y="83"/>
                </a:cubicBezTo>
                <a:cubicBezTo>
                  <a:pt x="2726" y="76"/>
                  <a:pt x="2738" y="72"/>
                  <a:pt x="2751" y="72"/>
                </a:cubicBezTo>
                <a:cubicBezTo>
                  <a:pt x="2754" y="72"/>
                  <a:pt x="2757" y="72"/>
                  <a:pt x="2761" y="72"/>
                </a:cubicBezTo>
                <a:close/>
                <a:moveTo>
                  <a:pt x="2563" y="231"/>
                </a:moveTo>
                <a:cubicBezTo>
                  <a:pt x="2557" y="243"/>
                  <a:pt x="2550" y="251"/>
                  <a:pt x="2541" y="258"/>
                </a:cubicBezTo>
                <a:cubicBezTo>
                  <a:pt x="2531" y="265"/>
                  <a:pt x="2519" y="268"/>
                  <a:pt x="2506" y="268"/>
                </a:cubicBezTo>
                <a:cubicBezTo>
                  <a:pt x="2492" y="268"/>
                  <a:pt x="2479" y="264"/>
                  <a:pt x="2470" y="257"/>
                </a:cubicBezTo>
                <a:cubicBezTo>
                  <a:pt x="2460" y="250"/>
                  <a:pt x="2453" y="242"/>
                  <a:pt x="2448" y="229"/>
                </a:cubicBezTo>
                <a:cubicBezTo>
                  <a:pt x="2443" y="217"/>
                  <a:pt x="2441" y="203"/>
                  <a:pt x="2441" y="187"/>
                </a:cubicBezTo>
                <a:cubicBezTo>
                  <a:pt x="2441" y="172"/>
                  <a:pt x="2443" y="158"/>
                  <a:pt x="2448" y="145"/>
                </a:cubicBezTo>
                <a:cubicBezTo>
                  <a:pt x="2453" y="132"/>
                  <a:pt x="2460" y="123"/>
                  <a:pt x="2470" y="115"/>
                </a:cubicBezTo>
                <a:cubicBezTo>
                  <a:pt x="2479" y="108"/>
                  <a:pt x="2491" y="104"/>
                  <a:pt x="2506" y="104"/>
                </a:cubicBezTo>
                <a:cubicBezTo>
                  <a:pt x="2519" y="104"/>
                  <a:pt x="2531" y="108"/>
                  <a:pt x="2541" y="115"/>
                </a:cubicBezTo>
                <a:cubicBezTo>
                  <a:pt x="2550" y="122"/>
                  <a:pt x="2558" y="131"/>
                  <a:pt x="2563" y="144"/>
                </a:cubicBezTo>
                <a:cubicBezTo>
                  <a:pt x="2567" y="157"/>
                  <a:pt x="2569" y="171"/>
                  <a:pt x="2569" y="187"/>
                </a:cubicBezTo>
                <a:cubicBezTo>
                  <a:pt x="2569" y="204"/>
                  <a:pt x="2567" y="218"/>
                  <a:pt x="2563" y="231"/>
                </a:cubicBezTo>
                <a:close/>
                <a:moveTo>
                  <a:pt x="2570" y="112"/>
                </a:moveTo>
                <a:cubicBezTo>
                  <a:pt x="2566" y="112"/>
                  <a:pt x="2566" y="112"/>
                  <a:pt x="2566" y="112"/>
                </a:cubicBezTo>
                <a:cubicBezTo>
                  <a:pt x="2564" y="108"/>
                  <a:pt x="2561" y="103"/>
                  <a:pt x="2556" y="97"/>
                </a:cubicBezTo>
                <a:cubicBezTo>
                  <a:pt x="2551" y="90"/>
                  <a:pt x="2544" y="85"/>
                  <a:pt x="2537" y="80"/>
                </a:cubicBezTo>
                <a:cubicBezTo>
                  <a:pt x="2528" y="75"/>
                  <a:pt x="2517" y="73"/>
                  <a:pt x="2501" y="73"/>
                </a:cubicBezTo>
                <a:cubicBezTo>
                  <a:pt x="2483" y="73"/>
                  <a:pt x="2467" y="78"/>
                  <a:pt x="2453" y="87"/>
                </a:cubicBezTo>
                <a:cubicBezTo>
                  <a:pt x="2438" y="97"/>
                  <a:pt x="2427" y="110"/>
                  <a:pt x="2419" y="128"/>
                </a:cubicBezTo>
                <a:cubicBezTo>
                  <a:pt x="2410" y="144"/>
                  <a:pt x="2407" y="165"/>
                  <a:pt x="2407" y="188"/>
                </a:cubicBezTo>
                <a:cubicBezTo>
                  <a:pt x="2407" y="212"/>
                  <a:pt x="2410" y="232"/>
                  <a:pt x="2419" y="248"/>
                </a:cubicBezTo>
                <a:cubicBezTo>
                  <a:pt x="2428" y="265"/>
                  <a:pt x="2438" y="277"/>
                  <a:pt x="2453" y="286"/>
                </a:cubicBezTo>
                <a:cubicBezTo>
                  <a:pt x="2467" y="294"/>
                  <a:pt x="2483" y="299"/>
                  <a:pt x="2501" y="299"/>
                </a:cubicBezTo>
                <a:cubicBezTo>
                  <a:pt x="2516" y="299"/>
                  <a:pt x="2527" y="297"/>
                  <a:pt x="2536" y="292"/>
                </a:cubicBezTo>
                <a:cubicBezTo>
                  <a:pt x="2544" y="287"/>
                  <a:pt x="2551" y="282"/>
                  <a:pt x="2556" y="275"/>
                </a:cubicBezTo>
                <a:cubicBezTo>
                  <a:pt x="2560" y="270"/>
                  <a:pt x="2564" y="265"/>
                  <a:pt x="2566" y="261"/>
                </a:cubicBezTo>
                <a:cubicBezTo>
                  <a:pt x="2569" y="261"/>
                  <a:pt x="2569" y="261"/>
                  <a:pt x="2569" y="261"/>
                </a:cubicBezTo>
                <a:cubicBezTo>
                  <a:pt x="2569" y="307"/>
                  <a:pt x="2569" y="307"/>
                  <a:pt x="2569" y="307"/>
                </a:cubicBezTo>
                <a:cubicBezTo>
                  <a:pt x="2569" y="325"/>
                  <a:pt x="2564" y="339"/>
                  <a:pt x="2551" y="348"/>
                </a:cubicBezTo>
                <a:cubicBezTo>
                  <a:pt x="2540" y="357"/>
                  <a:pt x="2525" y="361"/>
                  <a:pt x="2507" y="361"/>
                </a:cubicBezTo>
                <a:cubicBezTo>
                  <a:pt x="2494" y="361"/>
                  <a:pt x="2482" y="359"/>
                  <a:pt x="2475" y="356"/>
                </a:cubicBezTo>
                <a:cubicBezTo>
                  <a:pt x="2466" y="352"/>
                  <a:pt x="2459" y="346"/>
                  <a:pt x="2454" y="342"/>
                </a:cubicBezTo>
                <a:cubicBezTo>
                  <a:pt x="2450" y="336"/>
                  <a:pt x="2446" y="331"/>
                  <a:pt x="2443" y="327"/>
                </a:cubicBezTo>
                <a:cubicBezTo>
                  <a:pt x="2416" y="346"/>
                  <a:pt x="2416" y="346"/>
                  <a:pt x="2416" y="346"/>
                </a:cubicBezTo>
                <a:cubicBezTo>
                  <a:pt x="2421" y="355"/>
                  <a:pt x="2427" y="362"/>
                  <a:pt x="2434" y="369"/>
                </a:cubicBezTo>
                <a:cubicBezTo>
                  <a:pt x="2443" y="376"/>
                  <a:pt x="2453" y="382"/>
                  <a:pt x="2464" y="386"/>
                </a:cubicBezTo>
                <a:cubicBezTo>
                  <a:pt x="2476" y="390"/>
                  <a:pt x="2491" y="392"/>
                  <a:pt x="2507" y="392"/>
                </a:cubicBezTo>
                <a:cubicBezTo>
                  <a:pt x="2524" y="392"/>
                  <a:pt x="2541" y="389"/>
                  <a:pt x="2556" y="384"/>
                </a:cubicBezTo>
                <a:cubicBezTo>
                  <a:pt x="2570" y="378"/>
                  <a:pt x="2582" y="369"/>
                  <a:pt x="2590" y="356"/>
                </a:cubicBezTo>
                <a:cubicBezTo>
                  <a:pt x="2599" y="345"/>
                  <a:pt x="2603" y="328"/>
                  <a:pt x="2603" y="309"/>
                </a:cubicBezTo>
                <a:cubicBezTo>
                  <a:pt x="2603" y="76"/>
                  <a:pt x="2603" y="76"/>
                  <a:pt x="2603" y="76"/>
                </a:cubicBezTo>
                <a:cubicBezTo>
                  <a:pt x="2570" y="76"/>
                  <a:pt x="2570" y="76"/>
                  <a:pt x="2570" y="76"/>
                </a:cubicBezTo>
                <a:lnTo>
                  <a:pt x="2570" y="112"/>
                </a:lnTo>
                <a:close/>
                <a:moveTo>
                  <a:pt x="2225" y="233"/>
                </a:moveTo>
                <a:cubicBezTo>
                  <a:pt x="2220" y="245"/>
                  <a:pt x="2212" y="256"/>
                  <a:pt x="2203" y="264"/>
                </a:cubicBezTo>
                <a:cubicBezTo>
                  <a:pt x="2193" y="272"/>
                  <a:pt x="2180" y="275"/>
                  <a:pt x="2165" y="275"/>
                </a:cubicBezTo>
                <a:cubicBezTo>
                  <a:pt x="2150" y="275"/>
                  <a:pt x="2137" y="272"/>
                  <a:pt x="2127" y="264"/>
                </a:cubicBezTo>
                <a:cubicBezTo>
                  <a:pt x="2118" y="256"/>
                  <a:pt x="2110" y="245"/>
                  <a:pt x="2105" y="233"/>
                </a:cubicBezTo>
                <a:cubicBezTo>
                  <a:pt x="2100" y="219"/>
                  <a:pt x="2098" y="205"/>
                  <a:pt x="2098" y="190"/>
                </a:cubicBezTo>
                <a:cubicBezTo>
                  <a:pt x="2098" y="175"/>
                  <a:pt x="2100" y="160"/>
                  <a:pt x="2105" y="148"/>
                </a:cubicBezTo>
                <a:cubicBezTo>
                  <a:pt x="2110" y="134"/>
                  <a:pt x="2118" y="125"/>
                  <a:pt x="2127" y="116"/>
                </a:cubicBezTo>
                <a:cubicBezTo>
                  <a:pt x="2137" y="108"/>
                  <a:pt x="2150" y="104"/>
                  <a:pt x="2165" y="104"/>
                </a:cubicBezTo>
                <a:cubicBezTo>
                  <a:pt x="2180" y="104"/>
                  <a:pt x="2193" y="108"/>
                  <a:pt x="2203" y="116"/>
                </a:cubicBezTo>
                <a:cubicBezTo>
                  <a:pt x="2212" y="125"/>
                  <a:pt x="2220" y="134"/>
                  <a:pt x="2225" y="148"/>
                </a:cubicBezTo>
                <a:cubicBezTo>
                  <a:pt x="2230" y="160"/>
                  <a:pt x="2231" y="175"/>
                  <a:pt x="2231" y="190"/>
                </a:cubicBezTo>
                <a:cubicBezTo>
                  <a:pt x="2231" y="205"/>
                  <a:pt x="2230" y="219"/>
                  <a:pt x="2225" y="233"/>
                </a:cubicBezTo>
                <a:close/>
                <a:moveTo>
                  <a:pt x="2218" y="88"/>
                </a:moveTo>
                <a:cubicBezTo>
                  <a:pt x="2203" y="78"/>
                  <a:pt x="2186" y="73"/>
                  <a:pt x="2165" y="73"/>
                </a:cubicBezTo>
                <a:cubicBezTo>
                  <a:pt x="2145" y="73"/>
                  <a:pt x="2127" y="78"/>
                  <a:pt x="2112" y="88"/>
                </a:cubicBezTo>
                <a:cubicBezTo>
                  <a:pt x="2097" y="98"/>
                  <a:pt x="2085" y="111"/>
                  <a:pt x="2076" y="129"/>
                </a:cubicBezTo>
                <a:cubicBezTo>
                  <a:pt x="2068" y="146"/>
                  <a:pt x="2064" y="167"/>
                  <a:pt x="2064" y="190"/>
                </a:cubicBezTo>
                <a:cubicBezTo>
                  <a:pt x="2064" y="213"/>
                  <a:pt x="2068" y="234"/>
                  <a:pt x="2076" y="251"/>
                </a:cubicBezTo>
                <a:cubicBezTo>
                  <a:pt x="2085" y="269"/>
                  <a:pt x="2097" y="283"/>
                  <a:pt x="2112" y="292"/>
                </a:cubicBezTo>
                <a:cubicBezTo>
                  <a:pt x="2127" y="302"/>
                  <a:pt x="2145" y="307"/>
                  <a:pt x="2165" y="307"/>
                </a:cubicBezTo>
                <a:cubicBezTo>
                  <a:pt x="2186" y="307"/>
                  <a:pt x="2203" y="302"/>
                  <a:pt x="2218" y="292"/>
                </a:cubicBezTo>
                <a:cubicBezTo>
                  <a:pt x="2233" y="283"/>
                  <a:pt x="2245" y="269"/>
                  <a:pt x="2253" y="251"/>
                </a:cubicBezTo>
                <a:cubicBezTo>
                  <a:pt x="2262" y="234"/>
                  <a:pt x="2266" y="213"/>
                  <a:pt x="2266" y="190"/>
                </a:cubicBezTo>
                <a:cubicBezTo>
                  <a:pt x="2266" y="167"/>
                  <a:pt x="2262" y="146"/>
                  <a:pt x="2253" y="129"/>
                </a:cubicBezTo>
                <a:cubicBezTo>
                  <a:pt x="2245" y="111"/>
                  <a:pt x="2233" y="98"/>
                  <a:pt x="2218" y="88"/>
                </a:cubicBezTo>
                <a:close/>
                <a:moveTo>
                  <a:pt x="2030" y="270"/>
                </a:moveTo>
                <a:cubicBezTo>
                  <a:pt x="2037" y="301"/>
                  <a:pt x="2037" y="301"/>
                  <a:pt x="2037" y="301"/>
                </a:cubicBezTo>
                <a:cubicBezTo>
                  <a:pt x="2035" y="302"/>
                  <a:pt x="2031" y="303"/>
                  <a:pt x="2028" y="304"/>
                </a:cubicBezTo>
                <a:cubicBezTo>
                  <a:pt x="2023" y="305"/>
                  <a:pt x="2018" y="306"/>
                  <a:pt x="2011" y="306"/>
                </a:cubicBezTo>
                <a:cubicBezTo>
                  <a:pt x="2002" y="306"/>
                  <a:pt x="1992" y="303"/>
                  <a:pt x="1984" y="299"/>
                </a:cubicBezTo>
                <a:cubicBezTo>
                  <a:pt x="1974" y="295"/>
                  <a:pt x="1966" y="288"/>
                  <a:pt x="1961" y="279"/>
                </a:cubicBezTo>
                <a:cubicBezTo>
                  <a:pt x="1954" y="271"/>
                  <a:pt x="1951" y="260"/>
                  <a:pt x="1951" y="247"/>
                </a:cubicBezTo>
                <a:cubicBezTo>
                  <a:pt x="1951" y="105"/>
                  <a:pt x="1951" y="105"/>
                  <a:pt x="1951" y="105"/>
                </a:cubicBezTo>
                <a:cubicBezTo>
                  <a:pt x="1918" y="105"/>
                  <a:pt x="1918" y="105"/>
                  <a:pt x="1918" y="105"/>
                </a:cubicBezTo>
                <a:cubicBezTo>
                  <a:pt x="1918" y="76"/>
                  <a:pt x="1918" y="76"/>
                  <a:pt x="1918" y="76"/>
                </a:cubicBezTo>
                <a:cubicBezTo>
                  <a:pt x="1951" y="76"/>
                  <a:pt x="1951" y="76"/>
                  <a:pt x="1951" y="76"/>
                </a:cubicBezTo>
                <a:cubicBezTo>
                  <a:pt x="1951" y="22"/>
                  <a:pt x="1951" y="22"/>
                  <a:pt x="1951" y="22"/>
                </a:cubicBezTo>
                <a:cubicBezTo>
                  <a:pt x="1986" y="22"/>
                  <a:pt x="1986" y="22"/>
                  <a:pt x="1986" y="22"/>
                </a:cubicBezTo>
                <a:cubicBezTo>
                  <a:pt x="1986" y="76"/>
                  <a:pt x="1986" y="76"/>
                  <a:pt x="1986" y="76"/>
                </a:cubicBezTo>
                <a:cubicBezTo>
                  <a:pt x="2033" y="76"/>
                  <a:pt x="2033" y="76"/>
                  <a:pt x="2033" y="76"/>
                </a:cubicBezTo>
                <a:cubicBezTo>
                  <a:pt x="2033" y="105"/>
                  <a:pt x="2033" y="105"/>
                  <a:pt x="2033" y="105"/>
                </a:cubicBezTo>
                <a:cubicBezTo>
                  <a:pt x="1986" y="105"/>
                  <a:pt x="1986" y="105"/>
                  <a:pt x="1986" y="105"/>
                </a:cubicBezTo>
                <a:cubicBezTo>
                  <a:pt x="1986" y="238"/>
                  <a:pt x="1986" y="238"/>
                  <a:pt x="1986" y="238"/>
                </a:cubicBezTo>
                <a:cubicBezTo>
                  <a:pt x="1986" y="247"/>
                  <a:pt x="1986" y="255"/>
                  <a:pt x="1989" y="260"/>
                </a:cubicBezTo>
                <a:cubicBezTo>
                  <a:pt x="1992" y="265"/>
                  <a:pt x="1996" y="268"/>
                  <a:pt x="2001" y="270"/>
                </a:cubicBezTo>
                <a:cubicBezTo>
                  <a:pt x="2006" y="271"/>
                  <a:pt x="2010" y="272"/>
                  <a:pt x="2015" y="272"/>
                </a:cubicBezTo>
                <a:cubicBezTo>
                  <a:pt x="2019" y="272"/>
                  <a:pt x="2022" y="272"/>
                  <a:pt x="2025" y="271"/>
                </a:cubicBezTo>
                <a:lnTo>
                  <a:pt x="2030" y="270"/>
                </a:lnTo>
                <a:close/>
                <a:moveTo>
                  <a:pt x="1771" y="201"/>
                </a:moveTo>
                <a:cubicBezTo>
                  <a:pt x="1781" y="211"/>
                  <a:pt x="1785" y="223"/>
                  <a:pt x="1785" y="240"/>
                </a:cubicBezTo>
                <a:cubicBezTo>
                  <a:pt x="1785" y="252"/>
                  <a:pt x="1782" y="264"/>
                  <a:pt x="1775" y="274"/>
                </a:cubicBezTo>
                <a:cubicBezTo>
                  <a:pt x="1767" y="284"/>
                  <a:pt x="1757" y="292"/>
                  <a:pt x="1744" y="298"/>
                </a:cubicBezTo>
                <a:cubicBezTo>
                  <a:pt x="1731" y="304"/>
                  <a:pt x="1716" y="307"/>
                  <a:pt x="1698" y="307"/>
                </a:cubicBezTo>
                <a:cubicBezTo>
                  <a:pt x="1676" y="307"/>
                  <a:pt x="1657" y="302"/>
                  <a:pt x="1642" y="292"/>
                </a:cubicBezTo>
                <a:cubicBezTo>
                  <a:pt x="1628" y="283"/>
                  <a:pt x="1618" y="268"/>
                  <a:pt x="1614" y="248"/>
                </a:cubicBezTo>
                <a:cubicBezTo>
                  <a:pt x="1647" y="240"/>
                  <a:pt x="1647" y="240"/>
                  <a:pt x="1647" y="240"/>
                </a:cubicBezTo>
                <a:cubicBezTo>
                  <a:pt x="1650" y="252"/>
                  <a:pt x="1655" y="261"/>
                  <a:pt x="1664" y="268"/>
                </a:cubicBezTo>
                <a:cubicBezTo>
                  <a:pt x="1673" y="274"/>
                  <a:pt x="1684" y="276"/>
                  <a:pt x="1698" y="276"/>
                </a:cubicBezTo>
                <a:cubicBezTo>
                  <a:pt x="1714" y="276"/>
                  <a:pt x="1727" y="273"/>
                  <a:pt x="1736" y="266"/>
                </a:cubicBezTo>
                <a:cubicBezTo>
                  <a:pt x="1745" y="259"/>
                  <a:pt x="1750" y="251"/>
                  <a:pt x="1750" y="242"/>
                </a:cubicBezTo>
                <a:cubicBezTo>
                  <a:pt x="1750" y="233"/>
                  <a:pt x="1747" y="227"/>
                  <a:pt x="1742" y="221"/>
                </a:cubicBezTo>
                <a:cubicBezTo>
                  <a:pt x="1737" y="216"/>
                  <a:pt x="1728" y="212"/>
                  <a:pt x="1718" y="210"/>
                </a:cubicBezTo>
                <a:cubicBezTo>
                  <a:pt x="1680" y="201"/>
                  <a:pt x="1680" y="201"/>
                  <a:pt x="1680" y="201"/>
                </a:cubicBezTo>
                <a:cubicBezTo>
                  <a:pt x="1660" y="196"/>
                  <a:pt x="1645" y="188"/>
                  <a:pt x="1635" y="177"/>
                </a:cubicBezTo>
                <a:cubicBezTo>
                  <a:pt x="1626" y="167"/>
                  <a:pt x="1621" y="154"/>
                  <a:pt x="1621" y="139"/>
                </a:cubicBezTo>
                <a:cubicBezTo>
                  <a:pt x="1621" y="126"/>
                  <a:pt x="1625" y="114"/>
                  <a:pt x="1631" y="104"/>
                </a:cubicBezTo>
                <a:cubicBezTo>
                  <a:pt x="1639" y="95"/>
                  <a:pt x="1649" y="87"/>
                  <a:pt x="1661" y="81"/>
                </a:cubicBezTo>
                <a:cubicBezTo>
                  <a:pt x="1674" y="76"/>
                  <a:pt x="1687" y="73"/>
                  <a:pt x="1702" y="73"/>
                </a:cubicBezTo>
                <a:cubicBezTo>
                  <a:pt x="1725" y="73"/>
                  <a:pt x="1742" y="78"/>
                  <a:pt x="1755" y="88"/>
                </a:cubicBezTo>
                <a:cubicBezTo>
                  <a:pt x="1767" y="98"/>
                  <a:pt x="1776" y="110"/>
                  <a:pt x="1782" y="127"/>
                </a:cubicBezTo>
                <a:cubicBezTo>
                  <a:pt x="1751" y="135"/>
                  <a:pt x="1751" y="135"/>
                  <a:pt x="1751" y="135"/>
                </a:cubicBezTo>
                <a:cubicBezTo>
                  <a:pt x="1749" y="130"/>
                  <a:pt x="1746" y="125"/>
                  <a:pt x="1742" y="120"/>
                </a:cubicBezTo>
                <a:cubicBezTo>
                  <a:pt x="1739" y="115"/>
                  <a:pt x="1734" y="111"/>
                  <a:pt x="1727" y="108"/>
                </a:cubicBezTo>
                <a:cubicBezTo>
                  <a:pt x="1720" y="104"/>
                  <a:pt x="1713" y="103"/>
                  <a:pt x="1702" y="103"/>
                </a:cubicBezTo>
                <a:cubicBezTo>
                  <a:pt x="1689" y="103"/>
                  <a:pt x="1677" y="106"/>
                  <a:pt x="1669" y="112"/>
                </a:cubicBezTo>
                <a:cubicBezTo>
                  <a:pt x="1659" y="119"/>
                  <a:pt x="1655" y="127"/>
                  <a:pt x="1655" y="136"/>
                </a:cubicBezTo>
                <a:cubicBezTo>
                  <a:pt x="1655" y="145"/>
                  <a:pt x="1658" y="152"/>
                  <a:pt x="1664" y="157"/>
                </a:cubicBezTo>
                <a:cubicBezTo>
                  <a:pt x="1671" y="162"/>
                  <a:pt x="1680" y="167"/>
                  <a:pt x="1694" y="170"/>
                </a:cubicBezTo>
                <a:cubicBezTo>
                  <a:pt x="1726" y="178"/>
                  <a:pt x="1726" y="178"/>
                  <a:pt x="1726" y="178"/>
                </a:cubicBezTo>
                <a:cubicBezTo>
                  <a:pt x="1746" y="183"/>
                  <a:pt x="1762" y="190"/>
                  <a:pt x="1771" y="201"/>
                </a:cubicBezTo>
                <a:close/>
                <a:moveTo>
                  <a:pt x="1581" y="270"/>
                </a:moveTo>
                <a:cubicBezTo>
                  <a:pt x="1588" y="301"/>
                  <a:pt x="1588" y="301"/>
                  <a:pt x="1588" y="301"/>
                </a:cubicBezTo>
                <a:cubicBezTo>
                  <a:pt x="1586" y="302"/>
                  <a:pt x="1583" y="303"/>
                  <a:pt x="1579" y="304"/>
                </a:cubicBezTo>
                <a:cubicBezTo>
                  <a:pt x="1574" y="305"/>
                  <a:pt x="1569" y="306"/>
                  <a:pt x="1563" y="306"/>
                </a:cubicBezTo>
                <a:cubicBezTo>
                  <a:pt x="1553" y="306"/>
                  <a:pt x="1543" y="303"/>
                  <a:pt x="1534" y="299"/>
                </a:cubicBezTo>
                <a:cubicBezTo>
                  <a:pt x="1525" y="295"/>
                  <a:pt x="1518" y="288"/>
                  <a:pt x="1511" y="279"/>
                </a:cubicBezTo>
                <a:cubicBezTo>
                  <a:pt x="1505" y="271"/>
                  <a:pt x="1502" y="260"/>
                  <a:pt x="1502" y="247"/>
                </a:cubicBezTo>
                <a:cubicBezTo>
                  <a:pt x="1502" y="105"/>
                  <a:pt x="1502" y="105"/>
                  <a:pt x="1502" y="105"/>
                </a:cubicBezTo>
                <a:cubicBezTo>
                  <a:pt x="1469" y="105"/>
                  <a:pt x="1469" y="105"/>
                  <a:pt x="1469" y="105"/>
                </a:cubicBezTo>
                <a:cubicBezTo>
                  <a:pt x="1469" y="76"/>
                  <a:pt x="1469" y="76"/>
                  <a:pt x="1469" y="76"/>
                </a:cubicBezTo>
                <a:cubicBezTo>
                  <a:pt x="1502" y="76"/>
                  <a:pt x="1502" y="76"/>
                  <a:pt x="1502" y="76"/>
                </a:cubicBezTo>
                <a:cubicBezTo>
                  <a:pt x="1502" y="22"/>
                  <a:pt x="1502" y="22"/>
                  <a:pt x="1502" y="22"/>
                </a:cubicBezTo>
                <a:cubicBezTo>
                  <a:pt x="1537" y="22"/>
                  <a:pt x="1537" y="22"/>
                  <a:pt x="1537" y="22"/>
                </a:cubicBezTo>
                <a:cubicBezTo>
                  <a:pt x="1537" y="76"/>
                  <a:pt x="1537" y="76"/>
                  <a:pt x="1537" y="76"/>
                </a:cubicBezTo>
                <a:cubicBezTo>
                  <a:pt x="1584" y="76"/>
                  <a:pt x="1584" y="76"/>
                  <a:pt x="1584" y="76"/>
                </a:cubicBezTo>
                <a:cubicBezTo>
                  <a:pt x="1584" y="105"/>
                  <a:pt x="1584" y="105"/>
                  <a:pt x="1584" y="105"/>
                </a:cubicBezTo>
                <a:cubicBezTo>
                  <a:pt x="1537" y="105"/>
                  <a:pt x="1537" y="105"/>
                  <a:pt x="1537" y="105"/>
                </a:cubicBezTo>
                <a:cubicBezTo>
                  <a:pt x="1537" y="238"/>
                  <a:pt x="1537" y="238"/>
                  <a:pt x="1537" y="238"/>
                </a:cubicBezTo>
                <a:cubicBezTo>
                  <a:pt x="1537" y="247"/>
                  <a:pt x="1538" y="255"/>
                  <a:pt x="1541" y="260"/>
                </a:cubicBezTo>
                <a:cubicBezTo>
                  <a:pt x="1543" y="265"/>
                  <a:pt x="1547" y="268"/>
                  <a:pt x="1552" y="270"/>
                </a:cubicBezTo>
                <a:cubicBezTo>
                  <a:pt x="1556" y="271"/>
                  <a:pt x="1561" y="272"/>
                  <a:pt x="1566" y="272"/>
                </a:cubicBezTo>
                <a:cubicBezTo>
                  <a:pt x="1570" y="272"/>
                  <a:pt x="1573" y="272"/>
                  <a:pt x="1575" y="271"/>
                </a:cubicBezTo>
                <a:lnTo>
                  <a:pt x="1581" y="270"/>
                </a:lnTo>
                <a:close/>
                <a:moveTo>
                  <a:pt x="1424" y="110"/>
                </a:moveTo>
                <a:cubicBezTo>
                  <a:pt x="1430" y="123"/>
                  <a:pt x="1432" y="140"/>
                  <a:pt x="1432" y="159"/>
                </a:cubicBezTo>
                <a:cubicBezTo>
                  <a:pt x="1432" y="303"/>
                  <a:pt x="1432" y="303"/>
                  <a:pt x="1432" y="303"/>
                </a:cubicBezTo>
                <a:cubicBezTo>
                  <a:pt x="1399" y="303"/>
                  <a:pt x="1399" y="303"/>
                  <a:pt x="1399" y="303"/>
                </a:cubicBezTo>
                <a:cubicBezTo>
                  <a:pt x="1399" y="160"/>
                  <a:pt x="1399" y="160"/>
                  <a:pt x="1399" y="160"/>
                </a:cubicBezTo>
                <a:cubicBezTo>
                  <a:pt x="1399" y="143"/>
                  <a:pt x="1394" y="129"/>
                  <a:pt x="1385" y="119"/>
                </a:cubicBezTo>
                <a:cubicBezTo>
                  <a:pt x="1376" y="109"/>
                  <a:pt x="1364" y="104"/>
                  <a:pt x="1347" y="104"/>
                </a:cubicBezTo>
                <a:cubicBezTo>
                  <a:pt x="1337" y="104"/>
                  <a:pt x="1327" y="106"/>
                  <a:pt x="1319" y="111"/>
                </a:cubicBezTo>
                <a:cubicBezTo>
                  <a:pt x="1310" y="116"/>
                  <a:pt x="1303" y="123"/>
                  <a:pt x="1298" y="132"/>
                </a:cubicBezTo>
                <a:cubicBezTo>
                  <a:pt x="1293" y="142"/>
                  <a:pt x="1291" y="153"/>
                  <a:pt x="1291" y="167"/>
                </a:cubicBezTo>
                <a:cubicBezTo>
                  <a:pt x="1291" y="303"/>
                  <a:pt x="1291" y="303"/>
                  <a:pt x="1291" y="303"/>
                </a:cubicBezTo>
                <a:cubicBezTo>
                  <a:pt x="1256" y="303"/>
                  <a:pt x="1256" y="303"/>
                  <a:pt x="1256" y="303"/>
                </a:cubicBezTo>
                <a:cubicBezTo>
                  <a:pt x="1256" y="76"/>
                  <a:pt x="1256" y="76"/>
                  <a:pt x="1256" y="76"/>
                </a:cubicBezTo>
                <a:cubicBezTo>
                  <a:pt x="1290" y="76"/>
                  <a:pt x="1290" y="76"/>
                  <a:pt x="1290" y="76"/>
                </a:cubicBezTo>
                <a:cubicBezTo>
                  <a:pt x="1290" y="111"/>
                  <a:pt x="1290" y="111"/>
                  <a:pt x="1290" y="111"/>
                </a:cubicBezTo>
                <a:cubicBezTo>
                  <a:pt x="1293" y="111"/>
                  <a:pt x="1293" y="111"/>
                  <a:pt x="1293" y="111"/>
                </a:cubicBezTo>
                <a:cubicBezTo>
                  <a:pt x="1297" y="99"/>
                  <a:pt x="1305" y="90"/>
                  <a:pt x="1317" y="84"/>
                </a:cubicBezTo>
                <a:cubicBezTo>
                  <a:pt x="1327" y="76"/>
                  <a:pt x="1341" y="73"/>
                  <a:pt x="1358" y="73"/>
                </a:cubicBezTo>
                <a:cubicBezTo>
                  <a:pt x="1372" y="73"/>
                  <a:pt x="1386" y="76"/>
                  <a:pt x="1397" y="82"/>
                </a:cubicBezTo>
                <a:cubicBezTo>
                  <a:pt x="1408" y="88"/>
                  <a:pt x="1417" y="98"/>
                  <a:pt x="1424" y="110"/>
                </a:cubicBezTo>
                <a:close/>
                <a:moveTo>
                  <a:pt x="1052" y="170"/>
                </a:moveTo>
                <a:cubicBezTo>
                  <a:pt x="1052" y="160"/>
                  <a:pt x="1054" y="150"/>
                  <a:pt x="1058" y="141"/>
                </a:cubicBezTo>
                <a:cubicBezTo>
                  <a:pt x="1064" y="130"/>
                  <a:pt x="1072" y="121"/>
                  <a:pt x="1081" y="114"/>
                </a:cubicBezTo>
                <a:cubicBezTo>
                  <a:pt x="1092" y="107"/>
                  <a:pt x="1103" y="104"/>
                  <a:pt x="1117" y="104"/>
                </a:cubicBezTo>
                <a:cubicBezTo>
                  <a:pt x="1129" y="104"/>
                  <a:pt x="1140" y="107"/>
                  <a:pt x="1149" y="113"/>
                </a:cubicBezTo>
                <a:cubicBezTo>
                  <a:pt x="1158" y="119"/>
                  <a:pt x="1165" y="127"/>
                  <a:pt x="1170" y="136"/>
                </a:cubicBezTo>
                <a:cubicBezTo>
                  <a:pt x="1175" y="147"/>
                  <a:pt x="1178" y="158"/>
                  <a:pt x="1178" y="170"/>
                </a:cubicBezTo>
                <a:lnTo>
                  <a:pt x="1052" y="170"/>
                </a:lnTo>
                <a:close/>
                <a:moveTo>
                  <a:pt x="1182" y="98"/>
                </a:moveTo>
                <a:cubicBezTo>
                  <a:pt x="1173" y="88"/>
                  <a:pt x="1163" y="83"/>
                  <a:pt x="1151" y="79"/>
                </a:cubicBezTo>
                <a:cubicBezTo>
                  <a:pt x="1140" y="75"/>
                  <a:pt x="1128" y="73"/>
                  <a:pt x="1117" y="73"/>
                </a:cubicBezTo>
                <a:cubicBezTo>
                  <a:pt x="1097" y="73"/>
                  <a:pt x="1079" y="78"/>
                  <a:pt x="1064" y="88"/>
                </a:cubicBezTo>
                <a:cubicBezTo>
                  <a:pt x="1049" y="98"/>
                  <a:pt x="1037" y="112"/>
                  <a:pt x="1029" y="129"/>
                </a:cubicBezTo>
                <a:cubicBezTo>
                  <a:pt x="1021" y="147"/>
                  <a:pt x="1016" y="168"/>
                  <a:pt x="1016" y="191"/>
                </a:cubicBezTo>
                <a:cubicBezTo>
                  <a:pt x="1016" y="214"/>
                  <a:pt x="1021" y="235"/>
                  <a:pt x="1029" y="252"/>
                </a:cubicBezTo>
                <a:cubicBezTo>
                  <a:pt x="1037" y="270"/>
                  <a:pt x="1050" y="284"/>
                  <a:pt x="1065" y="292"/>
                </a:cubicBezTo>
                <a:cubicBezTo>
                  <a:pt x="1080" y="302"/>
                  <a:pt x="1098" y="307"/>
                  <a:pt x="1120" y="307"/>
                </a:cubicBezTo>
                <a:cubicBezTo>
                  <a:pt x="1135" y="307"/>
                  <a:pt x="1149" y="305"/>
                  <a:pt x="1161" y="300"/>
                </a:cubicBezTo>
                <a:cubicBezTo>
                  <a:pt x="1173" y="295"/>
                  <a:pt x="1184" y="288"/>
                  <a:pt x="1191" y="279"/>
                </a:cubicBezTo>
                <a:cubicBezTo>
                  <a:pt x="1200" y="272"/>
                  <a:pt x="1206" y="261"/>
                  <a:pt x="1208" y="250"/>
                </a:cubicBezTo>
                <a:cubicBezTo>
                  <a:pt x="1176" y="241"/>
                  <a:pt x="1176" y="241"/>
                  <a:pt x="1176" y="241"/>
                </a:cubicBezTo>
                <a:cubicBezTo>
                  <a:pt x="1173" y="248"/>
                  <a:pt x="1169" y="255"/>
                  <a:pt x="1163" y="260"/>
                </a:cubicBezTo>
                <a:cubicBezTo>
                  <a:pt x="1158" y="266"/>
                  <a:pt x="1152" y="270"/>
                  <a:pt x="1144" y="272"/>
                </a:cubicBezTo>
                <a:cubicBezTo>
                  <a:pt x="1138" y="274"/>
                  <a:pt x="1129" y="275"/>
                  <a:pt x="1120" y="275"/>
                </a:cubicBezTo>
                <a:cubicBezTo>
                  <a:pt x="1106" y="275"/>
                  <a:pt x="1095" y="273"/>
                  <a:pt x="1084" y="267"/>
                </a:cubicBezTo>
                <a:cubicBezTo>
                  <a:pt x="1074" y="260"/>
                  <a:pt x="1065" y="251"/>
                  <a:pt x="1059" y="240"/>
                </a:cubicBezTo>
                <a:cubicBezTo>
                  <a:pt x="1054" y="229"/>
                  <a:pt x="1052" y="216"/>
                  <a:pt x="1051" y="201"/>
                </a:cubicBezTo>
                <a:cubicBezTo>
                  <a:pt x="1212" y="201"/>
                  <a:pt x="1212" y="201"/>
                  <a:pt x="1212" y="201"/>
                </a:cubicBezTo>
                <a:cubicBezTo>
                  <a:pt x="1212" y="186"/>
                  <a:pt x="1212" y="186"/>
                  <a:pt x="1212" y="186"/>
                </a:cubicBezTo>
                <a:cubicBezTo>
                  <a:pt x="1212" y="165"/>
                  <a:pt x="1209" y="147"/>
                  <a:pt x="1204" y="132"/>
                </a:cubicBezTo>
                <a:cubicBezTo>
                  <a:pt x="1199" y="118"/>
                  <a:pt x="1191" y="107"/>
                  <a:pt x="1182" y="98"/>
                </a:cubicBezTo>
                <a:close/>
                <a:moveTo>
                  <a:pt x="953" y="92"/>
                </a:moveTo>
                <a:cubicBezTo>
                  <a:pt x="966" y="104"/>
                  <a:pt x="972" y="124"/>
                  <a:pt x="972" y="151"/>
                </a:cubicBezTo>
                <a:cubicBezTo>
                  <a:pt x="972" y="303"/>
                  <a:pt x="972" y="303"/>
                  <a:pt x="972" y="303"/>
                </a:cubicBezTo>
                <a:cubicBezTo>
                  <a:pt x="938" y="303"/>
                  <a:pt x="938" y="303"/>
                  <a:pt x="938" y="303"/>
                </a:cubicBezTo>
                <a:cubicBezTo>
                  <a:pt x="938" y="151"/>
                  <a:pt x="938" y="151"/>
                  <a:pt x="938" y="151"/>
                </a:cubicBezTo>
                <a:cubicBezTo>
                  <a:pt x="938" y="134"/>
                  <a:pt x="934" y="122"/>
                  <a:pt x="924" y="115"/>
                </a:cubicBezTo>
                <a:cubicBezTo>
                  <a:pt x="916" y="108"/>
                  <a:pt x="905" y="104"/>
                  <a:pt x="893" y="104"/>
                </a:cubicBezTo>
                <a:cubicBezTo>
                  <a:pt x="877" y="104"/>
                  <a:pt x="865" y="109"/>
                  <a:pt x="856" y="119"/>
                </a:cubicBezTo>
                <a:cubicBezTo>
                  <a:pt x="848" y="129"/>
                  <a:pt x="844" y="140"/>
                  <a:pt x="844" y="155"/>
                </a:cubicBezTo>
                <a:cubicBezTo>
                  <a:pt x="844" y="303"/>
                  <a:pt x="844" y="303"/>
                  <a:pt x="844" y="303"/>
                </a:cubicBezTo>
                <a:cubicBezTo>
                  <a:pt x="808" y="303"/>
                  <a:pt x="808" y="303"/>
                  <a:pt x="808" y="303"/>
                </a:cubicBezTo>
                <a:cubicBezTo>
                  <a:pt x="808" y="147"/>
                  <a:pt x="808" y="147"/>
                  <a:pt x="808" y="147"/>
                </a:cubicBezTo>
                <a:cubicBezTo>
                  <a:pt x="808" y="134"/>
                  <a:pt x="805" y="124"/>
                  <a:pt x="796" y="116"/>
                </a:cubicBezTo>
                <a:cubicBezTo>
                  <a:pt x="788" y="108"/>
                  <a:pt x="778" y="104"/>
                  <a:pt x="764" y="104"/>
                </a:cubicBezTo>
                <a:cubicBezTo>
                  <a:pt x="756" y="104"/>
                  <a:pt x="747" y="106"/>
                  <a:pt x="740" y="111"/>
                </a:cubicBezTo>
                <a:cubicBezTo>
                  <a:pt x="732" y="116"/>
                  <a:pt x="726" y="123"/>
                  <a:pt x="721" y="131"/>
                </a:cubicBezTo>
                <a:cubicBezTo>
                  <a:pt x="717" y="140"/>
                  <a:pt x="714" y="150"/>
                  <a:pt x="714" y="160"/>
                </a:cubicBezTo>
                <a:cubicBezTo>
                  <a:pt x="714" y="303"/>
                  <a:pt x="714" y="303"/>
                  <a:pt x="714" y="303"/>
                </a:cubicBezTo>
                <a:cubicBezTo>
                  <a:pt x="680" y="303"/>
                  <a:pt x="680" y="303"/>
                  <a:pt x="680" y="303"/>
                </a:cubicBezTo>
                <a:cubicBezTo>
                  <a:pt x="680" y="76"/>
                  <a:pt x="680" y="76"/>
                  <a:pt x="680" y="76"/>
                </a:cubicBezTo>
                <a:cubicBezTo>
                  <a:pt x="713" y="76"/>
                  <a:pt x="713" y="76"/>
                  <a:pt x="713" y="76"/>
                </a:cubicBezTo>
                <a:cubicBezTo>
                  <a:pt x="713" y="111"/>
                  <a:pt x="713" y="111"/>
                  <a:pt x="713" y="111"/>
                </a:cubicBezTo>
                <a:cubicBezTo>
                  <a:pt x="716" y="111"/>
                  <a:pt x="716" y="111"/>
                  <a:pt x="716" y="111"/>
                </a:cubicBezTo>
                <a:cubicBezTo>
                  <a:pt x="720" y="99"/>
                  <a:pt x="728" y="89"/>
                  <a:pt x="739" y="83"/>
                </a:cubicBezTo>
                <a:cubicBezTo>
                  <a:pt x="749" y="76"/>
                  <a:pt x="762" y="73"/>
                  <a:pt x="776" y="73"/>
                </a:cubicBezTo>
                <a:cubicBezTo>
                  <a:pt x="790" y="73"/>
                  <a:pt x="803" y="76"/>
                  <a:pt x="812" y="83"/>
                </a:cubicBezTo>
                <a:cubicBezTo>
                  <a:pt x="822" y="89"/>
                  <a:pt x="830" y="99"/>
                  <a:pt x="835" y="111"/>
                </a:cubicBezTo>
                <a:cubicBezTo>
                  <a:pt x="838" y="111"/>
                  <a:pt x="838" y="111"/>
                  <a:pt x="838" y="111"/>
                </a:cubicBezTo>
                <a:cubicBezTo>
                  <a:pt x="844" y="99"/>
                  <a:pt x="852" y="90"/>
                  <a:pt x="863" y="83"/>
                </a:cubicBezTo>
                <a:cubicBezTo>
                  <a:pt x="875" y="76"/>
                  <a:pt x="889" y="73"/>
                  <a:pt x="904" y="73"/>
                </a:cubicBezTo>
                <a:cubicBezTo>
                  <a:pt x="924" y="73"/>
                  <a:pt x="941" y="79"/>
                  <a:pt x="953" y="92"/>
                </a:cubicBezTo>
                <a:close/>
                <a:moveTo>
                  <a:pt x="606" y="76"/>
                </a:moveTo>
                <a:cubicBezTo>
                  <a:pt x="643" y="76"/>
                  <a:pt x="643" y="76"/>
                  <a:pt x="643" y="76"/>
                </a:cubicBezTo>
                <a:cubicBezTo>
                  <a:pt x="548" y="336"/>
                  <a:pt x="548" y="336"/>
                  <a:pt x="548" y="336"/>
                </a:cubicBezTo>
                <a:cubicBezTo>
                  <a:pt x="544" y="347"/>
                  <a:pt x="539" y="356"/>
                  <a:pt x="533" y="364"/>
                </a:cubicBezTo>
                <a:cubicBezTo>
                  <a:pt x="526" y="372"/>
                  <a:pt x="519" y="378"/>
                  <a:pt x="511" y="382"/>
                </a:cubicBezTo>
                <a:cubicBezTo>
                  <a:pt x="502" y="386"/>
                  <a:pt x="493" y="387"/>
                  <a:pt x="483" y="387"/>
                </a:cubicBezTo>
                <a:cubicBezTo>
                  <a:pt x="477" y="387"/>
                  <a:pt x="472" y="387"/>
                  <a:pt x="467" y="386"/>
                </a:cubicBezTo>
                <a:cubicBezTo>
                  <a:pt x="463" y="385"/>
                  <a:pt x="459" y="385"/>
                  <a:pt x="458" y="384"/>
                </a:cubicBezTo>
                <a:cubicBezTo>
                  <a:pt x="467" y="353"/>
                  <a:pt x="467" y="353"/>
                  <a:pt x="467" y="353"/>
                </a:cubicBezTo>
                <a:cubicBezTo>
                  <a:pt x="474" y="355"/>
                  <a:pt x="482" y="356"/>
                  <a:pt x="489" y="356"/>
                </a:cubicBezTo>
                <a:cubicBezTo>
                  <a:pt x="495" y="355"/>
                  <a:pt x="500" y="352"/>
                  <a:pt x="506" y="346"/>
                </a:cubicBezTo>
                <a:cubicBezTo>
                  <a:pt x="511" y="341"/>
                  <a:pt x="516" y="333"/>
                  <a:pt x="519" y="321"/>
                </a:cubicBezTo>
                <a:cubicBezTo>
                  <a:pt x="526" y="304"/>
                  <a:pt x="526" y="304"/>
                  <a:pt x="526" y="304"/>
                </a:cubicBezTo>
                <a:cubicBezTo>
                  <a:pt x="443" y="76"/>
                  <a:pt x="443" y="76"/>
                  <a:pt x="443" y="76"/>
                </a:cubicBezTo>
                <a:cubicBezTo>
                  <a:pt x="480" y="76"/>
                  <a:pt x="480" y="76"/>
                  <a:pt x="480" y="76"/>
                </a:cubicBezTo>
                <a:cubicBezTo>
                  <a:pt x="541" y="256"/>
                  <a:pt x="541" y="256"/>
                  <a:pt x="541" y="256"/>
                </a:cubicBezTo>
                <a:cubicBezTo>
                  <a:pt x="544" y="256"/>
                  <a:pt x="544" y="256"/>
                  <a:pt x="544" y="256"/>
                </a:cubicBezTo>
                <a:lnTo>
                  <a:pt x="606" y="76"/>
                </a:lnTo>
                <a:close/>
                <a:moveTo>
                  <a:pt x="380" y="220"/>
                </a:moveTo>
                <a:cubicBezTo>
                  <a:pt x="380" y="230"/>
                  <a:pt x="378" y="239"/>
                  <a:pt x="373" y="247"/>
                </a:cubicBezTo>
                <a:cubicBezTo>
                  <a:pt x="368" y="256"/>
                  <a:pt x="361" y="263"/>
                  <a:pt x="351" y="269"/>
                </a:cubicBezTo>
                <a:cubicBezTo>
                  <a:pt x="342" y="274"/>
                  <a:pt x="331" y="276"/>
                  <a:pt x="318" y="276"/>
                </a:cubicBezTo>
                <a:cubicBezTo>
                  <a:pt x="303" y="276"/>
                  <a:pt x="293" y="274"/>
                  <a:pt x="283" y="267"/>
                </a:cubicBezTo>
                <a:cubicBezTo>
                  <a:pt x="275" y="261"/>
                  <a:pt x="271" y="252"/>
                  <a:pt x="271" y="240"/>
                </a:cubicBezTo>
                <a:cubicBezTo>
                  <a:pt x="271" y="231"/>
                  <a:pt x="273" y="224"/>
                  <a:pt x="277" y="219"/>
                </a:cubicBezTo>
                <a:cubicBezTo>
                  <a:pt x="282" y="213"/>
                  <a:pt x="288" y="210"/>
                  <a:pt x="296" y="207"/>
                </a:cubicBezTo>
                <a:cubicBezTo>
                  <a:pt x="303" y="204"/>
                  <a:pt x="312" y="202"/>
                  <a:pt x="320" y="201"/>
                </a:cubicBezTo>
                <a:cubicBezTo>
                  <a:pt x="324" y="201"/>
                  <a:pt x="329" y="201"/>
                  <a:pt x="335" y="200"/>
                </a:cubicBezTo>
                <a:cubicBezTo>
                  <a:pt x="341" y="199"/>
                  <a:pt x="347" y="198"/>
                  <a:pt x="354" y="197"/>
                </a:cubicBezTo>
                <a:cubicBezTo>
                  <a:pt x="360" y="196"/>
                  <a:pt x="365" y="195"/>
                  <a:pt x="370" y="194"/>
                </a:cubicBezTo>
                <a:cubicBezTo>
                  <a:pt x="375" y="192"/>
                  <a:pt x="379" y="190"/>
                  <a:pt x="380" y="189"/>
                </a:cubicBezTo>
                <a:lnTo>
                  <a:pt x="380" y="220"/>
                </a:lnTo>
                <a:close/>
                <a:moveTo>
                  <a:pt x="384" y="86"/>
                </a:moveTo>
                <a:cubicBezTo>
                  <a:pt x="375" y="81"/>
                  <a:pt x="365" y="77"/>
                  <a:pt x="357" y="75"/>
                </a:cubicBezTo>
                <a:cubicBezTo>
                  <a:pt x="347" y="74"/>
                  <a:pt x="339" y="73"/>
                  <a:pt x="332" y="73"/>
                </a:cubicBezTo>
                <a:cubicBezTo>
                  <a:pt x="320" y="73"/>
                  <a:pt x="309" y="74"/>
                  <a:pt x="297" y="78"/>
                </a:cubicBezTo>
                <a:cubicBezTo>
                  <a:pt x="286" y="81"/>
                  <a:pt x="275" y="86"/>
                  <a:pt x="266" y="94"/>
                </a:cubicBezTo>
                <a:cubicBezTo>
                  <a:pt x="256" y="101"/>
                  <a:pt x="248" y="112"/>
                  <a:pt x="242" y="126"/>
                </a:cubicBezTo>
                <a:cubicBezTo>
                  <a:pt x="275" y="137"/>
                  <a:pt x="275" y="137"/>
                  <a:pt x="275" y="137"/>
                </a:cubicBezTo>
                <a:cubicBezTo>
                  <a:pt x="278" y="129"/>
                  <a:pt x="285" y="122"/>
                  <a:pt x="295" y="115"/>
                </a:cubicBezTo>
                <a:cubicBezTo>
                  <a:pt x="304" y="107"/>
                  <a:pt x="317" y="103"/>
                  <a:pt x="333" y="103"/>
                </a:cubicBezTo>
                <a:cubicBezTo>
                  <a:pt x="348" y="103"/>
                  <a:pt x="361" y="107"/>
                  <a:pt x="368" y="116"/>
                </a:cubicBezTo>
                <a:cubicBezTo>
                  <a:pt x="376" y="124"/>
                  <a:pt x="380" y="135"/>
                  <a:pt x="380" y="150"/>
                </a:cubicBezTo>
                <a:cubicBezTo>
                  <a:pt x="380" y="151"/>
                  <a:pt x="380" y="151"/>
                  <a:pt x="380" y="151"/>
                </a:cubicBezTo>
                <a:cubicBezTo>
                  <a:pt x="380" y="157"/>
                  <a:pt x="378" y="160"/>
                  <a:pt x="374" y="163"/>
                </a:cubicBezTo>
                <a:cubicBezTo>
                  <a:pt x="370" y="165"/>
                  <a:pt x="363" y="167"/>
                  <a:pt x="356" y="168"/>
                </a:cubicBezTo>
                <a:cubicBezTo>
                  <a:pt x="347" y="169"/>
                  <a:pt x="336" y="170"/>
                  <a:pt x="322" y="171"/>
                </a:cubicBezTo>
                <a:cubicBezTo>
                  <a:pt x="312" y="172"/>
                  <a:pt x="302" y="174"/>
                  <a:pt x="292" y="177"/>
                </a:cubicBezTo>
                <a:cubicBezTo>
                  <a:pt x="281" y="179"/>
                  <a:pt x="272" y="183"/>
                  <a:pt x="264" y="187"/>
                </a:cubicBezTo>
                <a:cubicBezTo>
                  <a:pt x="255" y="192"/>
                  <a:pt x="249" y="199"/>
                  <a:pt x="244" y="206"/>
                </a:cubicBezTo>
                <a:cubicBezTo>
                  <a:pt x="238" y="214"/>
                  <a:pt x="236" y="225"/>
                  <a:pt x="236" y="238"/>
                </a:cubicBezTo>
                <a:cubicBezTo>
                  <a:pt x="236" y="253"/>
                  <a:pt x="239" y="266"/>
                  <a:pt x="246" y="275"/>
                </a:cubicBezTo>
                <a:cubicBezTo>
                  <a:pt x="252" y="286"/>
                  <a:pt x="262" y="294"/>
                  <a:pt x="274" y="300"/>
                </a:cubicBezTo>
                <a:cubicBezTo>
                  <a:pt x="285" y="305"/>
                  <a:pt x="297" y="308"/>
                  <a:pt x="312" y="308"/>
                </a:cubicBezTo>
                <a:cubicBezTo>
                  <a:pt x="325" y="308"/>
                  <a:pt x="336" y="306"/>
                  <a:pt x="345" y="302"/>
                </a:cubicBezTo>
                <a:cubicBezTo>
                  <a:pt x="354" y="298"/>
                  <a:pt x="361" y="293"/>
                  <a:pt x="366" y="287"/>
                </a:cubicBezTo>
                <a:cubicBezTo>
                  <a:pt x="372" y="283"/>
                  <a:pt x="376" y="276"/>
                  <a:pt x="378" y="272"/>
                </a:cubicBezTo>
                <a:cubicBezTo>
                  <a:pt x="380" y="272"/>
                  <a:pt x="380" y="272"/>
                  <a:pt x="380" y="272"/>
                </a:cubicBezTo>
                <a:cubicBezTo>
                  <a:pt x="380" y="303"/>
                  <a:pt x="380" y="303"/>
                  <a:pt x="380" y="303"/>
                </a:cubicBezTo>
                <a:cubicBezTo>
                  <a:pt x="414" y="303"/>
                  <a:pt x="414" y="303"/>
                  <a:pt x="414" y="303"/>
                </a:cubicBezTo>
                <a:cubicBezTo>
                  <a:pt x="414" y="153"/>
                  <a:pt x="414" y="153"/>
                  <a:pt x="414" y="153"/>
                </a:cubicBezTo>
                <a:cubicBezTo>
                  <a:pt x="414" y="135"/>
                  <a:pt x="411" y="121"/>
                  <a:pt x="406" y="110"/>
                </a:cubicBezTo>
                <a:cubicBezTo>
                  <a:pt x="400" y="99"/>
                  <a:pt x="392" y="92"/>
                  <a:pt x="384" y="86"/>
                </a:cubicBezTo>
                <a:close/>
                <a:moveTo>
                  <a:pt x="159" y="129"/>
                </a:moveTo>
                <a:cubicBezTo>
                  <a:pt x="155" y="139"/>
                  <a:pt x="147" y="145"/>
                  <a:pt x="138" y="151"/>
                </a:cubicBezTo>
                <a:cubicBezTo>
                  <a:pt x="128" y="157"/>
                  <a:pt x="116" y="160"/>
                  <a:pt x="99" y="160"/>
                </a:cubicBezTo>
                <a:cubicBezTo>
                  <a:pt x="35" y="160"/>
                  <a:pt x="35" y="160"/>
                  <a:pt x="35" y="160"/>
                </a:cubicBezTo>
                <a:cubicBezTo>
                  <a:pt x="35" y="33"/>
                  <a:pt x="35" y="33"/>
                  <a:pt x="35" y="33"/>
                </a:cubicBezTo>
                <a:cubicBezTo>
                  <a:pt x="98" y="33"/>
                  <a:pt x="98" y="33"/>
                  <a:pt x="98" y="33"/>
                </a:cubicBezTo>
                <a:cubicBezTo>
                  <a:pt x="115" y="33"/>
                  <a:pt x="128" y="35"/>
                  <a:pt x="138" y="41"/>
                </a:cubicBezTo>
                <a:cubicBezTo>
                  <a:pt x="147" y="47"/>
                  <a:pt x="155" y="54"/>
                  <a:pt x="159" y="63"/>
                </a:cubicBezTo>
                <a:cubicBezTo>
                  <a:pt x="163" y="73"/>
                  <a:pt x="165" y="84"/>
                  <a:pt x="165" y="96"/>
                </a:cubicBezTo>
                <a:cubicBezTo>
                  <a:pt x="165" y="108"/>
                  <a:pt x="163" y="119"/>
                  <a:pt x="159" y="129"/>
                </a:cubicBezTo>
                <a:close/>
                <a:moveTo>
                  <a:pt x="157" y="13"/>
                </a:moveTo>
                <a:cubicBezTo>
                  <a:pt x="142" y="5"/>
                  <a:pt x="123" y="0"/>
                  <a:pt x="10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03"/>
                  <a:pt x="0" y="303"/>
                  <a:pt x="0" y="303"/>
                </a:cubicBezTo>
                <a:cubicBezTo>
                  <a:pt x="35" y="303"/>
                  <a:pt x="35" y="303"/>
                  <a:pt x="35" y="303"/>
                </a:cubicBezTo>
                <a:cubicBezTo>
                  <a:pt x="35" y="192"/>
                  <a:pt x="35" y="192"/>
                  <a:pt x="35" y="192"/>
                </a:cubicBezTo>
                <a:cubicBezTo>
                  <a:pt x="100" y="192"/>
                  <a:pt x="100" y="192"/>
                  <a:pt x="100" y="192"/>
                </a:cubicBezTo>
                <a:cubicBezTo>
                  <a:pt x="123" y="192"/>
                  <a:pt x="142" y="188"/>
                  <a:pt x="158" y="179"/>
                </a:cubicBezTo>
                <a:cubicBezTo>
                  <a:pt x="172" y="170"/>
                  <a:pt x="183" y="159"/>
                  <a:pt x="190" y="144"/>
                </a:cubicBezTo>
                <a:cubicBezTo>
                  <a:pt x="197" y="129"/>
                  <a:pt x="201" y="114"/>
                  <a:pt x="201" y="96"/>
                </a:cubicBezTo>
                <a:cubicBezTo>
                  <a:pt x="201" y="78"/>
                  <a:pt x="197" y="62"/>
                  <a:pt x="190" y="48"/>
                </a:cubicBezTo>
                <a:cubicBezTo>
                  <a:pt x="183" y="33"/>
                  <a:pt x="172" y="22"/>
                  <a:pt x="157" y="1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6972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17" userDrawn="1">
          <p15:clr>
            <a:srgbClr val="46BEAA"/>
          </p15:clr>
        </p15:guide>
        <p15:guide id="2" orient="horz" pos="2122" userDrawn="1">
          <p15:clr>
            <a:srgbClr val="46BEAA"/>
          </p15:clr>
        </p15:guide>
        <p15:guide id="3" pos="2267" userDrawn="1">
          <p15:clr>
            <a:srgbClr val="46BEAA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Title slide (Orange-Yellow) with picture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ame 1">
            <a:extLst>
              <a:ext uri="{FF2B5EF4-FFF2-40B4-BE49-F238E27FC236}">
                <a16:creationId xmlns:a16="http://schemas.microsoft.com/office/drawing/2014/main" id="{865E221E-05CB-A2CC-E94A-90C9CB341BE3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3368279" y="0"/>
            <a:ext cx="5600700" cy="5143500"/>
          </a:xfrm>
          <a:custGeom>
            <a:avLst/>
            <a:gdLst>
              <a:gd name="T0" fmla="*/ 22614 w 23542"/>
              <a:gd name="T1" fmla="*/ 6226 h 21621"/>
              <a:gd name="T2" fmla="*/ 20094 w 23542"/>
              <a:gd name="T3" fmla="*/ 2487 h 21621"/>
              <a:gd name="T4" fmla="*/ 16431 w 23542"/>
              <a:gd name="T5" fmla="*/ 0 h 21621"/>
              <a:gd name="T6" fmla="*/ 7111 w 23542"/>
              <a:gd name="T7" fmla="*/ 0 h 21621"/>
              <a:gd name="T8" fmla="*/ 3448 w 23542"/>
              <a:gd name="T9" fmla="*/ 2487 h 21621"/>
              <a:gd name="T10" fmla="*/ 928 w 23542"/>
              <a:gd name="T11" fmla="*/ 6226 h 21621"/>
              <a:gd name="T12" fmla="*/ 0 w 23542"/>
              <a:gd name="T13" fmla="*/ 10810 h 21621"/>
              <a:gd name="T14" fmla="*/ 928 w 23542"/>
              <a:gd name="T15" fmla="*/ 15394 h 21621"/>
              <a:gd name="T16" fmla="*/ 3448 w 23542"/>
              <a:gd name="T17" fmla="*/ 19133 h 21621"/>
              <a:gd name="T18" fmla="*/ 7111 w 23542"/>
              <a:gd name="T19" fmla="*/ 21621 h 21621"/>
              <a:gd name="T20" fmla="*/ 16431 w 23542"/>
              <a:gd name="T21" fmla="*/ 21621 h 21621"/>
              <a:gd name="T22" fmla="*/ 20094 w 23542"/>
              <a:gd name="T23" fmla="*/ 19133 h 21621"/>
              <a:gd name="T24" fmla="*/ 22614 w 23542"/>
              <a:gd name="T25" fmla="*/ 15394 h 21621"/>
              <a:gd name="T26" fmla="*/ 23542 w 23542"/>
              <a:gd name="T27" fmla="*/ 10810 h 21621"/>
              <a:gd name="T28" fmla="*/ 22614 w 23542"/>
              <a:gd name="T29" fmla="*/ 6226 h 21621"/>
              <a:gd name="T30" fmla="*/ 11771 w 23542"/>
              <a:gd name="T31" fmla="*/ 16107 h 21621"/>
              <a:gd name="T32" fmla="*/ 6474 w 23542"/>
              <a:gd name="T33" fmla="*/ 10810 h 21621"/>
              <a:gd name="T34" fmla="*/ 11771 w 23542"/>
              <a:gd name="T35" fmla="*/ 5513 h 21621"/>
              <a:gd name="T36" fmla="*/ 17068 w 23542"/>
              <a:gd name="T37" fmla="*/ 10810 h 21621"/>
              <a:gd name="T38" fmla="*/ 11771 w 23542"/>
              <a:gd name="T39" fmla="*/ 16107 h 2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542" h="21621">
                <a:moveTo>
                  <a:pt x="22614" y="6226"/>
                </a:moveTo>
                <a:cubicBezTo>
                  <a:pt x="22021" y="4824"/>
                  <a:pt x="21173" y="3566"/>
                  <a:pt x="20094" y="2487"/>
                </a:cubicBezTo>
                <a:cubicBezTo>
                  <a:pt x="19035" y="1428"/>
                  <a:pt x="17803" y="591"/>
                  <a:pt x="16431" y="0"/>
                </a:cubicBezTo>
                <a:cubicBezTo>
                  <a:pt x="7111" y="0"/>
                  <a:pt x="7111" y="0"/>
                  <a:pt x="7111" y="0"/>
                </a:cubicBezTo>
                <a:cubicBezTo>
                  <a:pt x="5739" y="591"/>
                  <a:pt x="4507" y="1428"/>
                  <a:pt x="3448" y="2487"/>
                </a:cubicBezTo>
                <a:cubicBezTo>
                  <a:pt x="2369" y="3566"/>
                  <a:pt x="1521" y="4824"/>
                  <a:pt x="928" y="6226"/>
                </a:cubicBezTo>
                <a:cubicBezTo>
                  <a:pt x="313" y="7682"/>
                  <a:pt x="0" y="9224"/>
                  <a:pt x="0" y="10810"/>
                </a:cubicBezTo>
                <a:cubicBezTo>
                  <a:pt x="0" y="12396"/>
                  <a:pt x="313" y="13938"/>
                  <a:pt x="928" y="15394"/>
                </a:cubicBezTo>
                <a:cubicBezTo>
                  <a:pt x="1521" y="16796"/>
                  <a:pt x="2369" y="18054"/>
                  <a:pt x="3448" y="19133"/>
                </a:cubicBezTo>
                <a:cubicBezTo>
                  <a:pt x="4507" y="20193"/>
                  <a:pt x="5739" y="21029"/>
                  <a:pt x="7111" y="21621"/>
                </a:cubicBezTo>
                <a:cubicBezTo>
                  <a:pt x="16431" y="21621"/>
                  <a:pt x="16431" y="21621"/>
                  <a:pt x="16431" y="21621"/>
                </a:cubicBezTo>
                <a:cubicBezTo>
                  <a:pt x="17803" y="21029"/>
                  <a:pt x="19035" y="20193"/>
                  <a:pt x="20094" y="19133"/>
                </a:cubicBezTo>
                <a:cubicBezTo>
                  <a:pt x="21173" y="18054"/>
                  <a:pt x="22021" y="16796"/>
                  <a:pt x="22614" y="15394"/>
                </a:cubicBezTo>
                <a:cubicBezTo>
                  <a:pt x="23230" y="13938"/>
                  <a:pt x="23542" y="12396"/>
                  <a:pt x="23542" y="10810"/>
                </a:cubicBezTo>
                <a:cubicBezTo>
                  <a:pt x="23542" y="9224"/>
                  <a:pt x="23230" y="7682"/>
                  <a:pt x="22614" y="6226"/>
                </a:cubicBezTo>
                <a:close/>
                <a:moveTo>
                  <a:pt x="11771" y="16107"/>
                </a:moveTo>
                <a:cubicBezTo>
                  <a:pt x="8846" y="16107"/>
                  <a:pt x="6474" y="13736"/>
                  <a:pt x="6474" y="10810"/>
                </a:cubicBezTo>
                <a:cubicBezTo>
                  <a:pt x="6474" y="7885"/>
                  <a:pt x="8846" y="5513"/>
                  <a:pt x="11771" y="5513"/>
                </a:cubicBezTo>
                <a:cubicBezTo>
                  <a:pt x="14697" y="5513"/>
                  <a:pt x="17068" y="7885"/>
                  <a:pt x="17068" y="10810"/>
                </a:cubicBezTo>
                <a:cubicBezTo>
                  <a:pt x="17068" y="13736"/>
                  <a:pt x="14697" y="16107"/>
                  <a:pt x="11771" y="16107"/>
                </a:cubicBezTo>
                <a:close/>
              </a:path>
            </a:pathLst>
          </a:custGeom>
          <a:gradFill>
            <a:gsLst>
              <a:gs pos="0">
                <a:srgbClr val="F08791"/>
              </a:gs>
              <a:gs pos="22000">
                <a:srgbClr val="F39D8C"/>
              </a:gs>
              <a:gs pos="37000">
                <a:srgbClr val="F6AD88"/>
              </a:gs>
              <a:gs pos="52000">
                <a:srgbClr val="F8BB84"/>
              </a:gs>
              <a:gs pos="70000">
                <a:srgbClr val="FBCD7F"/>
              </a:gs>
              <a:gs pos="86000">
                <a:srgbClr val="FDDD7B"/>
              </a:gs>
              <a:gs pos="100000">
                <a:srgbClr val="FFEB78"/>
              </a:gs>
            </a:gsLst>
            <a:lin ang="2700000" scaled="1"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GB" sz="1013"/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9D83A4EA-1EED-37C1-1442-53F4C2A4A4E0}"/>
              </a:ext>
            </a:extLst>
          </p:cNvPr>
          <p:cNvSpPr>
            <a:spLocks noSelect="1"/>
          </p:cNvSpPr>
          <p:nvPr userDrawn="1"/>
        </p:nvSpPr>
        <p:spPr>
          <a:xfrm>
            <a:off x="0" y="0"/>
            <a:ext cx="91449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13"/>
          </a:p>
        </p:txBody>
      </p:sp>
      <p:sp>
        <p:nvSpPr>
          <p:cNvPr id="6" name="Picture_placeholder JU 4  [PHJU] (JU-Free)">
            <a:extLst>
              <a:ext uri="{FF2B5EF4-FFF2-40B4-BE49-F238E27FC236}">
                <a16:creationId xmlns:a16="http://schemas.microsoft.com/office/drawing/2014/main" id="{51D2E179-4953-0D40-1670-B8A58414A8F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895825" y="1298947"/>
            <a:ext cx="2546801" cy="2545586"/>
          </a:xfrm>
          <a:custGeom>
            <a:avLst/>
            <a:gdLst>
              <a:gd name="connsiteX0" fmla="*/ 2546800 w 2546801"/>
              <a:gd name="connsiteY0" fmla="*/ 2545585 h 2545586"/>
              <a:gd name="connsiteX1" fmla="*/ 2546801 w 2546801"/>
              <a:gd name="connsiteY1" fmla="*/ 2545585 h 2545586"/>
              <a:gd name="connsiteX2" fmla="*/ 2546801 w 2546801"/>
              <a:gd name="connsiteY2" fmla="*/ 2545586 h 2545586"/>
              <a:gd name="connsiteX3" fmla="*/ 2546800 w 2546801"/>
              <a:gd name="connsiteY3" fmla="*/ 2545586 h 2545586"/>
              <a:gd name="connsiteX4" fmla="*/ 2546786 w 2546801"/>
              <a:gd name="connsiteY4" fmla="*/ 2545583 h 2545586"/>
              <a:gd name="connsiteX5" fmla="*/ 2546787 w 2546801"/>
              <a:gd name="connsiteY5" fmla="*/ 2545583 h 2545586"/>
              <a:gd name="connsiteX6" fmla="*/ 2546787 w 2546801"/>
              <a:gd name="connsiteY6" fmla="*/ 2545584 h 2545586"/>
              <a:gd name="connsiteX7" fmla="*/ 2546786 w 2546801"/>
              <a:gd name="connsiteY7" fmla="*/ 2545584 h 2545586"/>
              <a:gd name="connsiteX8" fmla="*/ 1273384 w 2546801"/>
              <a:gd name="connsiteY8" fmla="*/ 26 h 2545586"/>
              <a:gd name="connsiteX9" fmla="*/ 1273414 w 2546801"/>
              <a:gd name="connsiteY9" fmla="*/ 26 h 2545586"/>
              <a:gd name="connsiteX10" fmla="*/ 1403595 w 2546801"/>
              <a:gd name="connsiteY10" fmla="*/ 6597 h 2545586"/>
              <a:gd name="connsiteX11" fmla="*/ 2546773 w 2546801"/>
              <a:gd name="connsiteY11" fmla="*/ 1272804 h 2545586"/>
              <a:gd name="connsiteX12" fmla="*/ 1273399 w 2546801"/>
              <a:gd name="connsiteY12" fmla="*/ 2545582 h 2545586"/>
              <a:gd name="connsiteX13" fmla="*/ 6600 w 2546801"/>
              <a:gd name="connsiteY13" fmla="*/ 1402938 h 2545586"/>
              <a:gd name="connsiteX14" fmla="*/ 26 w 2546801"/>
              <a:gd name="connsiteY14" fmla="*/ 1272819 h 2545586"/>
              <a:gd name="connsiteX15" fmla="*/ 26 w 2546801"/>
              <a:gd name="connsiteY15" fmla="*/ 1272789 h 2545586"/>
              <a:gd name="connsiteX16" fmla="*/ 6600 w 2546801"/>
              <a:gd name="connsiteY16" fmla="*/ 1142670 h 2545586"/>
              <a:gd name="connsiteX17" fmla="*/ 1143205 w 2546801"/>
              <a:gd name="connsiteY17" fmla="*/ 6597 h 2545586"/>
              <a:gd name="connsiteX18" fmla="*/ 13 w 2546801"/>
              <a:gd name="connsiteY18" fmla="*/ 13 h 2545586"/>
              <a:gd name="connsiteX19" fmla="*/ 14 w 2546801"/>
              <a:gd name="connsiteY19" fmla="*/ 13 h 2545586"/>
              <a:gd name="connsiteX20" fmla="*/ 14 w 2546801"/>
              <a:gd name="connsiteY20" fmla="*/ 15 h 2545586"/>
              <a:gd name="connsiteX21" fmla="*/ 13 w 2546801"/>
              <a:gd name="connsiteY21" fmla="*/ 15 h 2545586"/>
              <a:gd name="connsiteX22" fmla="*/ 0 w 2546801"/>
              <a:gd name="connsiteY22" fmla="*/ 0 h 2545586"/>
              <a:gd name="connsiteX23" fmla="*/ 1 w 2546801"/>
              <a:gd name="connsiteY23" fmla="*/ 0 h 2545586"/>
              <a:gd name="connsiteX24" fmla="*/ 1 w 2546801"/>
              <a:gd name="connsiteY24" fmla="*/ 2 h 2545586"/>
              <a:gd name="connsiteX25" fmla="*/ 0 w 2546801"/>
              <a:gd name="connsiteY25" fmla="*/ 2 h 2545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546801" h="2545586">
                <a:moveTo>
                  <a:pt x="2546800" y="2545585"/>
                </a:moveTo>
                <a:lnTo>
                  <a:pt x="2546801" y="2545585"/>
                </a:lnTo>
                <a:lnTo>
                  <a:pt x="2546801" y="2545586"/>
                </a:lnTo>
                <a:lnTo>
                  <a:pt x="2546800" y="2545586"/>
                </a:lnTo>
                <a:close/>
                <a:moveTo>
                  <a:pt x="2546786" y="2545583"/>
                </a:moveTo>
                <a:lnTo>
                  <a:pt x="2546787" y="2545583"/>
                </a:lnTo>
                <a:lnTo>
                  <a:pt x="2546787" y="2545584"/>
                </a:lnTo>
                <a:lnTo>
                  <a:pt x="2546786" y="2545584"/>
                </a:lnTo>
                <a:close/>
                <a:moveTo>
                  <a:pt x="1273384" y="26"/>
                </a:moveTo>
                <a:lnTo>
                  <a:pt x="1273414" y="26"/>
                </a:lnTo>
                <a:lnTo>
                  <a:pt x="1403595" y="6597"/>
                </a:lnTo>
                <a:cubicBezTo>
                  <a:pt x="2045701" y="71776"/>
                  <a:pt x="2546773" y="613801"/>
                  <a:pt x="2546773" y="1272804"/>
                </a:cubicBezTo>
                <a:cubicBezTo>
                  <a:pt x="2546773" y="1975740"/>
                  <a:pt x="1976664" y="2545582"/>
                  <a:pt x="1273399" y="2545582"/>
                </a:cubicBezTo>
                <a:cubicBezTo>
                  <a:pt x="614089" y="2545582"/>
                  <a:pt x="71809" y="2044744"/>
                  <a:pt x="6600" y="1402938"/>
                </a:cubicBezTo>
                <a:lnTo>
                  <a:pt x="26" y="1272819"/>
                </a:lnTo>
                <a:lnTo>
                  <a:pt x="26" y="1272789"/>
                </a:lnTo>
                <a:lnTo>
                  <a:pt x="6600" y="1142670"/>
                </a:lnTo>
                <a:cubicBezTo>
                  <a:pt x="67462" y="543651"/>
                  <a:pt x="543905" y="67430"/>
                  <a:pt x="1143205" y="6597"/>
                </a:cubicBezTo>
                <a:close/>
                <a:moveTo>
                  <a:pt x="13" y="13"/>
                </a:moveTo>
                <a:lnTo>
                  <a:pt x="14" y="13"/>
                </a:lnTo>
                <a:lnTo>
                  <a:pt x="14" y="15"/>
                </a:lnTo>
                <a:lnTo>
                  <a:pt x="13" y="15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2"/>
                </a:lnTo>
                <a:lnTo>
                  <a:pt x="0" y="2"/>
                </a:lnTo>
                <a:close/>
              </a:path>
            </a:pathLst>
          </a:custGeom>
          <a:noFill/>
          <a:ln/>
        </p:spPr>
        <p:txBody>
          <a:bodyPr wrap="square" lIns="0" tIns="0" rIns="0" bIns="0" anchor="ctr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200" b="0"/>
            </a:lvl1pPr>
          </a:lstStyle>
          <a:p>
            <a:r>
              <a:rPr lang="en-GB"/>
              <a:t>[Picture]</a:t>
            </a:r>
          </a:p>
        </p:txBody>
      </p:sp>
      <p:sp>
        <p:nvSpPr>
          <p:cNvPr id="8" name="02_***Title 5">
            <a:extLst>
              <a:ext uri="{FF2B5EF4-FFF2-40B4-BE49-F238E27FC236}">
                <a16:creationId xmlns:a16="http://schemas.microsoft.com/office/drawing/2014/main" id="{7E6046B1-8184-FA55-C65E-14FB40C9A854}"/>
              </a:ext>
            </a:extLst>
          </p:cNvPr>
          <p:cNvSpPr>
            <a:spLocks noGrp="1" noSelect="1"/>
          </p:cNvSpPr>
          <p:nvPr>
            <p:ph type="title" hasCustomPrompt="1"/>
          </p:nvPr>
        </p:nvSpPr>
        <p:spPr>
          <a:xfrm>
            <a:off x="360000" y="1774581"/>
            <a:ext cx="3250846" cy="1594338"/>
          </a:xfrm>
          <a:noFill/>
        </p:spPr>
        <p:txBody>
          <a:bodyPr vert="horz" wrap="square" lIns="0" tIns="0" rIns="0" bIns="0" rtlCol="0" anchor="ctr" anchorCtr="0">
            <a:noAutofit/>
          </a:bodyPr>
          <a:lstStyle>
            <a:lvl1pPr>
              <a:defRPr lang="en-NL" sz="3200" b="1"/>
            </a:lvl1pPr>
          </a:lstStyle>
          <a:p>
            <a:pPr marL="0" lvl="0">
              <a:lnSpc>
                <a:spcPct val="84000"/>
              </a:lnSpc>
            </a:pPr>
            <a:r>
              <a:rPr lang="en-GB"/>
              <a:t>[Title]</a:t>
            </a:r>
          </a:p>
        </p:txBody>
      </p:sp>
      <p:sp>
        <p:nvSpPr>
          <p:cNvPr id="9" name="Frame footer 6">
            <a:extLst>
              <a:ext uri="{FF2B5EF4-FFF2-40B4-BE49-F238E27FC236}">
                <a16:creationId xmlns:a16="http://schemas.microsoft.com/office/drawing/2014/main" id="{D833934D-29AC-1B25-0F42-50F305620987}"/>
              </a:ext>
            </a:extLst>
          </p:cNvPr>
          <p:cNvSpPr>
            <a:spLocks noGrp="1" noSelect="1"/>
          </p:cNvSpPr>
          <p:nvPr>
            <p:ph type="ftr" sz="quarter" idx="1001"/>
          </p:nvPr>
        </p:nvSpPr>
        <p:spPr>
          <a:xfrm>
            <a:off x="3413160" y="4910286"/>
            <a:ext cx="5371200" cy="82800"/>
          </a:xfrm>
          <a:prstGeom prst="rect">
            <a:avLst/>
          </a:prstGeom>
        </p:spPr>
        <p:txBody>
          <a:bodyPr/>
          <a:lstStyle>
            <a:lvl1pPr algn="r">
              <a:defRPr sz="600">
                <a:latin typeface="Arial" panose="020B0604020202020204" pitchFamily="34" charset="0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2" name="New Freeform 5">
            <a:extLst>
              <a:ext uri="{FF2B5EF4-FFF2-40B4-BE49-F238E27FC236}">
                <a16:creationId xmlns:a16="http://schemas.microsoft.com/office/drawing/2014/main" id="{C08FD459-30BC-46F2-9EB6-2327FEFF43F9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358775" y="239714"/>
            <a:ext cx="1273175" cy="93663"/>
          </a:xfrm>
          <a:custGeom>
            <a:avLst/>
            <a:gdLst>
              <a:gd name="T0" fmla="*/ 5254 w 5351"/>
              <a:gd name="T1" fmla="*/ 104 h 392"/>
              <a:gd name="T2" fmla="*/ 5284 w 5351"/>
              <a:gd name="T3" fmla="*/ 80 h 392"/>
              <a:gd name="T4" fmla="*/ 5303 w 5351"/>
              <a:gd name="T5" fmla="*/ 284 h 392"/>
              <a:gd name="T6" fmla="*/ 5111 w 5351"/>
              <a:gd name="T7" fmla="*/ 303 h 392"/>
              <a:gd name="T8" fmla="*/ 4974 w 5351"/>
              <a:gd name="T9" fmla="*/ 131 h 392"/>
              <a:gd name="T10" fmla="*/ 5026 w 5351"/>
              <a:gd name="T11" fmla="*/ 72 h 392"/>
              <a:gd name="T12" fmla="*/ 4749 w 5351"/>
              <a:gd name="T13" fmla="*/ 116 h 392"/>
              <a:gd name="T14" fmla="*/ 4699 w 5351"/>
              <a:gd name="T15" fmla="*/ 129 h 392"/>
              <a:gd name="T16" fmla="*/ 4840 w 5351"/>
              <a:gd name="T17" fmla="*/ 88 h 392"/>
              <a:gd name="T18" fmla="*/ 4364 w 5351"/>
              <a:gd name="T19" fmla="*/ 76 h 392"/>
              <a:gd name="T20" fmla="*/ 4232 w 5351"/>
              <a:gd name="T21" fmla="*/ 72 h 392"/>
              <a:gd name="T22" fmla="*/ 4130 w 5351"/>
              <a:gd name="T23" fmla="*/ 303 h 392"/>
              <a:gd name="T24" fmla="*/ 4076 w 5351"/>
              <a:gd name="T25" fmla="*/ 76 h 392"/>
              <a:gd name="T26" fmla="*/ 3900 w 5351"/>
              <a:gd name="T27" fmla="*/ 220 h 392"/>
              <a:gd name="T28" fmla="*/ 4041 w 5351"/>
              <a:gd name="T29" fmla="*/ 76 h 392"/>
              <a:gd name="T30" fmla="*/ 3755 w 5351"/>
              <a:gd name="T31" fmla="*/ 104 h 392"/>
              <a:gd name="T32" fmla="*/ 3654 w 5351"/>
              <a:gd name="T33" fmla="*/ 190 h 392"/>
              <a:gd name="T34" fmla="*/ 3598 w 5351"/>
              <a:gd name="T35" fmla="*/ 76 h 392"/>
              <a:gd name="T36" fmla="*/ 3481 w 5351"/>
              <a:gd name="T37" fmla="*/ 356 h 392"/>
              <a:gd name="T38" fmla="*/ 3274 w 5351"/>
              <a:gd name="T39" fmla="*/ 76 h 392"/>
              <a:gd name="T40" fmla="*/ 3041 w 5351"/>
              <a:gd name="T41" fmla="*/ 76 h 392"/>
              <a:gd name="T42" fmla="*/ 2922 w 5351"/>
              <a:gd name="T43" fmla="*/ 264 h 392"/>
              <a:gd name="T44" fmla="*/ 2944 w 5351"/>
              <a:gd name="T45" fmla="*/ 148 h 392"/>
              <a:gd name="T46" fmla="*/ 2832 w 5351"/>
              <a:gd name="T47" fmla="*/ 292 h 392"/>
              <a:gd name="T48" fmla="*/ 2769 w 5351"/>
              <a:gd name="T49" fmla="*/ 108 h 392"/>
              <a:gd name="T50" fmla="*/ 2691 w 5351"/>
              <a:gd name="T51" fmla="*/ 76 h 392"/>
              <a:gd name="T52" fmla="*/ 2470 w 5351"/>
              <a:gd name="T53" fmla="*/ 257 h 392"/>
              <a:gd name="T54" fmla="*/ 2563 w 5351"/>
              <a:gd name="T55" fmla="*/ 231 h 392"/>
              <a:gd name="T56" fmla="*/ 2419 w 5351"/>
              <a:gd name="T57" fmla="*/ 248 h 392"/>
              <a:gd name="T58" fmla="*/ 2507 w 5351"/>
              <a:gd name="T59" fmla="*/ 361 h 392"/>
              <a:gd name="T60" fmla="*/ 2590 w 5351"/>
              <a:gd name="T61" fmla="*/ 356 h 392"/>
              <a:gd name="T62" fmla="*/ 2105 w 5351"/>
              <a:gd name="T63" fmla="*/ 233 h 392"/>
              <a:gd name="T64" fmla="*/ 2218 w 5351"/>
              <a:gd name="T65" fmla="*/ 88 h 392"/>
              <a:gd name="T66" fmla="*/ 2253 w 5351"/>
              <a:gd name="T67" fmla="*/ 251 h 392"/>
              <a:gd name="T68" fmla="*/ 1961 w 5351"/>
              <a:gd name="T69" fmla="*/ 279 h 392"/>
              <a:gd name="T70" fmla="*/ 2033 w 5351"/>
              <a:gd name="T71" fmla="*/ 76 h 392"/>
              <a:gd name="T72" fmla="*/ 1771 w 5351"/>
              <a:gd name="T73" fmla="*/ 201 h 392"/>
              <a:gd name="T74" fmla="*/ 1698 w 5351"/>
              <a:gd name="T75" fmla="*/ 276 h 392"/>
              <a:gd name="T76" fmla="*/ 1661 w 5351"/>
              <a:gd name="T77" fmla="*/ 81 h 392"/>
              <a:gd name="T78" fmla="*/ 1655 w 5351"/>
              <a:gd name="T79" fmla="*/ 136 h 392"/>
              <a:gd name="T80" fmla="*/ 1534 w 5351"/>
              <a:gd name="T81" fmla="*/ 299 h 392"/>
              <a:gd name="T82" fmla="*/ 1537 w 5351"/>
              <a:gd name="T83" fmla="*/ 76 h 392"/>
              <a:gd name="T84" fmla="*/ 1581 w 5351"/>
              <a:gd name="T85" fmla="*/ 270 h 392"/>
              <a:gd name="T86" fmla="*/ 1298 w 5351"/>
              <a:gd name="T87" fmla="*/ 132 h 392"/>
              <a:gd name="T88" fmla="*/ 1358 w 5351"/>
              <a:gd name="T89" fmla="*/ 73 h 392"/>
              <a:gd name="T90" fmla="*/ 1178 w 5351"/>
              <a:gd name="T91" fmla="*/ 170 h 392"/>
              <a:gd name="T92" fmla="*/ 1065 w 5351"/>
              <a:gd name="T93" fmla="*/ 292 h 392"/>
              <a:gd name="T94" fmla="*/ 1084 w 5351"/>
              <a:gd name="T95" fmla="*/ 267 h 392"/>
              <a:gd name="T96" fmla="*/ 972 w 5351"/>
              <a:gd name="T97" fmla="*/ 303 h 392"/>
              <a:gd name="T98" fmla="*/ 808 w 5351"/>
              <a:gd name="T99" fmla="*/ 147 h 392"/>
              <a:gd name="T100" fmla="*/ 713 w 5351"/>
              <a:gd name="T101" fmla="*/ 76 h 392"/>
              <a:gd name="T102" fmla="*/ 904 w 5351"/>
              <a:gd name="T103" fmla="*/ 73 h 392"/>
              <a:gd name="T104" fmla="*/ 458 w 5351"/>
              <a:gd name="T105" fmla="*/ 384 h 392"/>
              <a:gd name="T106" fmla="*/ 544 w 5351"/>
              <a:gd name="T107" fmla="*/ 256 h 392"/>
              <a:gd name="T108" fmla="*/ 296 w 5351"/>
              <a:gd name="T109" fmla="*/ 207 h 392"/>
              <a:gd name="T110" fmla="*/ 332 w 5351"/>
              <a:gd name="T111" fmla="*/ 73 h 392"/>
              <a:gd name="T112" fmla="*/ 380 w 5351"/>
              <a:gd name="T113" fmla="*/ 151 h 392"/>
              <a:gd name="T114" fmla="*/ 274 w 5351"/>
              <a:gd name="T115" fmla="*/ 300 h 392"/>
              <a:gd name="T116" fmla="*/ 406 w 5351"/>
              <a:gd name="T117" fmla="*/ 110 h 392"/>
              <a:gd name="T118" fmla="*/ 159 w 5351"/>
              <a:gd name="T119" fmla="*/ 63 h 392"/>
              <a:gd name="T120" fmla="*/ 100 w 5351"/>
              <a:gd name="T121" fmla="*/ 192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351" h="392">
                <a:moveTo>
                  <a:pt x="5310" y="235"/>
                </a:moveTo>
                <a:cubicBezTo>
                  <a:pt x="5305" y="247"/>
                  <a:pt x="5298" y="257"/>
                  <a:pt x="5289" y="265"/>
                </a:cubicBezTo>
                <a:cubicBezTo>
                  <a:pt x="5279" y="273"/>
                  <a:pt x="5268" y="275"/>
                  <a:pt x="5254" y="275"/>
                </a:cubicBezTo>
                <a:cubicBezTo>
                  <a:pt x="5239" y="275"/>
                  <a:pt x="5227" y="272"/>
                  <a:pt x="5218" y="264"/>
                </a:cubicBezTo>
                <a:cubicBezTo>
                  <a:pt x="5209" y="256"/>
                  <a:pt x="5201" y="246"/>
                  <a:pt x="5196" y="233"/>
                </a:cubicBezTo>
                <a:cubicBezTo>
                  <a:pt x="5191" y="220"/>
                  <a:pt x="5189" y="205"/>
                  <a:pt x="5189" y="189"/>
                </a:cubicBezTo>
                <a:cubicBezTo>
                  <a:pt x="5189" y="173"/>
                  <a:pt x="5191" y="159"/>
                  <a:pt x="5196" y="146"/>
                </a:cubicBezTo>
                <a:cubicBezTo>
                  <a:pt x="5201" y="133"/>
                  <a:pt x="5209" y="123"/>
                  <a:pt x="5218" y="115"/>
                </a:cubicBezTo>
                <a:cubicBezTo>
                  <a:pt x="5227" y="108"/>
                  <a:pt x="5239" y="104"/>
                  <a:pt x="5254" y="104"/>
                </a:cubicBezTo>
                <a:cubicBezTo>
                  <a:pt x="5268" y="104"/>
                  <a:pt x="5279" y="108"/>
                  <a:pt x="5289" y="115"/>
                </a:cubicBezTo>
                <a:cubicBezTo>
                  <a:pt x="5298" y="122"/>
                  <a:pt x="5305" y="131"/>
                  <a:pt x="5311" y="144"/>
                </a:cubicBezTo>
                <a:cubicBezTo>
                  <a:pt x="5316" y="158"/>
                  <a:pt x="5317" y="172"/>
                  <a:pt x="5317" y="189"/>
                </a:cubicBezTo>
                <a:cubicBezTo>
                  <a:pt x="5317" y="206"/>
                  <a:pt x="5316" y="221"/>
                  <a:pt x="5310" y="235"/>
                </a:cubicBezTo>
                <a:close/>
                <a:moveTo>
                  <a:pt x="5317" y="0"/>
                </a:moveTo>
                <a:cubicBezTo>
                  <a:pt x="5317" y="112"/>
                  <a:pt x="5317" y="112"/>
                  <a:pt x="5317" y="112"/>
                </a:cubicBezTo>
                <a:cubicBezTo>
                  <a:pt x="5314" y="112"/>
                  <a:pt x="5314" y="112"/>
                  <a:pt x="5314" y="112"/>
                </a:cubicBezTo>
                <a:cubicBezTo>
                  <a:pt x="5312" y="108"/>
                  <a:pt x="5308" y="103"/>
                  <a:pt x="5303" y="97"/>
                </a:cubicBezTo>
                <a:cubicBezTo>
                  <a:pt x="5299" y="90"/>
                  <a:pt x="5293" y="85"/>
                  <a:pt x="5284" y="80"/>
                </a:cubicBezTo>
                <a:cubicBezTo>
                  <a:pt x="5275" y="75"/>
                  <a:pt x="5264" y="73"/>
                  <a:pt x="5249" y="73"/>
                </a:cubicBezTo>
                <a:cubicBezTo>
                  <a:pt x="5232" y="73"/>
                  <a:pt x="5214" y="78"/>
                  <a:pt x="5200" y="87"/>
                </a:cubicBezTo>
                <a:cubicBezTo>
                  <a:pt x="5186" y="97"/>
                  <a:pt x="5175" y="110"/>
                  <a:pt x="5166" y="128"/>
                </a:cubicBezTo>
                <a:cubicBezTo>
                  <a:pt x="5159" y="145"/>
                  <a:pt x="5155" y="166"/>
                  <a:pt x="5155" y="190"/>
                </a:cubicBezTo>
                <a:cubicBezTo>
                  <a:pt x="5155" y="213"/>
                  <a:pt x="5159" y="235"/>
                  <a:pt x="5166" y="252"/>
                </a:cubicBezTo>
                <a:cubicBezTo>
                  <a:pt x="5175" y="270"/>
                  <a:pt x="5186" y="284"/>
                  <a:pt x="5200" y="293"/>
                </a:cubicBezTo>
                <a:cubicBezTo>
                  <a:pt x="5214" y="302"/>
                  <a:pt x="5231" y="307"/>
                  <a:pt x="5249" y="307"/>
                </a:cubicBezTo>
                <a:cubicBezTo>
                  <a:pt x="5264" y="307"/>
                  <a:pt x="5274" y="305"/>
                  <a:pt x="5283" y="300"/>
                </a:cubicBezTo>
                <a:cubicBezTo>
                  <a:pt x="5292" y="295"/>
                  <a:pt x="5298" y="289"/>
                  <a:pt x="5303" y="284"/>
                </a:cubicBezTo>
                <a:cubicBezTo>
                  <a:pt x="5308" y="276"/>
                  <a:pt x="5312" y="272"/>
                  <a:pt x="5314" y="268"/>
                </a:cubicBezTo>
                <a:cubicBezTo>
                  <a:pt x="5318" y="268"/>
                  <a:pt x="5318" y="268"/>
                  <a:pt x="5318" y="268"/>
                </a:cubicBezTo>
                <a:cubicBezTo>
                  <a:pt x="5318" y="303"/>
                  <a:pt x="5318" y="303"/>
                  <a:pt x="5318" y="303"/>
                </a:cubicBezTo>
                <a:cubicBezTo>
                  <a:pt x="5351" y="303"/>
                  <a:pt x="5351" y="303"/>
                  <a:pt x="5351" y="303"/>
                </a:cubicBezTo>
                <a:cubicBezTo>
                  <a:pt x="5351" y="0"/>
                  <a:pt x="5351" y="0"/>
                  <a:pt x="5351" y="0"/>
                </a:cubicBezTo>
                <a:lnTo>
                  <a:pt x="5317" y="0"/>
                </a:lnTo>
                <a:close/>
                <a:moveTo>
                  <a:pt x="5076" y="0"/>
                </a:moveTo>
                <a:cubicBezTo>
                  <a:pt x="5111" y="0"/>
                  <a:pt x="5111" y="0"/>
                  <a:pt x="5111" y="0"/>
                </a:cubicBezTo>
                <a:cubicBezTo>
                  <a:pt x="5111" y="303"/>
                  <a:pt x="5111" y="303"/>
                  <a:pt x="5111" y="303"/>
                </a:cubicBezTo>
                <a:cubicBezTo>
                  <a:pt x="5076" y="303"/>
                  <a:pt x="5076" y="303"/>
                  <a:pt x="5076" y="303"/>
                </a:cubicBezTo>
                <a:lnTo>
                  <a:pt x="5076" y="0"/>
                </a:lnTo>
                <a:close/>
                <a:moveTo>
                  <a:pt x="5035" y="72"/>
                </a:moveTo>
                <a:cubicBezTo>
                  <a:pt x="5039" y="72"/>
                  <a:pt x="5042" y="73"/>
                  <a:pt x="5044" y="73"/>
                </a:cubicBezTo>
                <a:cubicBezTo>
                  <a:pt x="5044" y="108"/>
                  <a:pt x="5044" y="108"/>
                  <a:pt x="5044" y="108"/>
                </a:cubicBezTo>
                <a:cubicBezTo>
                  <a:pt x="5043" y="108"/>
                  <a:pt x="5040" y="107"/>
                  <a:pt x="5036" y="107"/>
                </a:cubicBezTo>
                <a:cubicBezTo>
                  <a:pt x="5032" y="106"/>
                  <a:pt x="5028" y="106"/>
                  <a:pt x="5023" y="106"/>
                </a:cubicBezTo>
                <a:cubicBezTo>
                  <a:pt x="5012" y="106"/>
                  <a:pt x="5003" y="108"/>
                  <a:pt x="4994" y="113"/>
                </a:cubicBezTo>
                <a:cubicBezTo>
                  <a:pt x="4985" y="117"/>
                  <a:pt x="4979" y="124"/>
                  <a:pt x="4974" y="131"/>
                </a:cubicBezTo>
                <a:cubicBezTo>
                  <a:pt x="4970" y="140"/>
                  <a:pt x="4966" y="149"/>
                  <a:pt x="4966" y="159"/>
                </a:cubicBezTo>
                <a:cubicBezTo>
                  <a:pt x="4966" y="303"/>
                  <a:pt x="4966" y="303"/>
                  <a:pt x="4966" y="303"/>
                </a:cubicBezTo>
                <a:cubicBezTo>
                  <a:pt x="4933" y="303"/>
                  <a:pt x="4933" y="303"/>
                  <a:pt x="4933" y="303"/>
                </a:cubicBezTo>
                <a:cubicBezTo>
                  <a:pt x="4933" y="76"/>
                  <a:pt x="4933" y="76"/>
                  <a:pt x="4933" y="76"/>
                </a:cubicBezTo>
                <a:cubicBezTo>
                  <a:pt x="4965" y="76"/>
                  <a:pt x="4965" y="76"/>
                  <a:pt x="4965" y="76"/>
                </a:cubicBezTo>
                <a:cubicBezTo>
                  <a:pt x="4965" y="110"/>
                  <a:pt x="4965" y="110"/>
                  <a:pt x="4965" y="110"/>
                </a:cubicBezTo>
                <a:cubicBezTo>
                  <a:pt x="4968" y="110"/>
                  <a:pt x="4968" y="110"/>
                  <a:pt x="4968" y="110"/>
                </a:cubicBezTo>
                <a:cubicBezTo>
                  <a:pt x="4972" y="98"/>
                  <a:pt x="4980" y="89"/>
                  <a:pt x="4990" y="83"/>
                </a:cubicBezTo>
                <a:cubicBezTo>
                  <a:pt x="5001" y="76"/>
                  <a:pt x="5012" y="72"/>
                  <a:pt x="5026" y="72"/>
                </a:cubicBezTo>
                <a:cubicBezTo>
                  <a:pt x="5029" y="72"/>
                  <a:pt x="5031" y="72"/>
                  <a:pt x="5035" y="72"/>
                </a:cubicBezTo>
                <a:close/>
                <a:moveTo>
                  <a:pt x="4847" y="233"/>
                </a:moveTo>
                <a:cubicBezTo>
                  <a:pt x="4842" y="245"/>
                  <a:pt x="4835" y="256"/>
                  <a:pt x="4825" y="264"/>
                </a:cubicBezTo>
                <a:cubicBezTo>
                  <a:pt x="4815" y="272"/>
                  <a:pt x="4803" y="275"/>
                  <a:pt x="4788" y="275"/>
                </a:cubicBezTo>
                <a:cubicBezTo>
                  <a:pt x="4772" y="275"/>
                  <a:pt x="4760" y="272"/>
                  <a:pt x="4749" y="264"/>
                </a:cubicBezTo>
                <a:cubicBezTo>
                  <a:pt x="4740" y="256"/>
                  <a:pt x="4732" y="245"/>
                  <a:pt x="4728" y="233"/>
                </a:cubicBezTo>
                <a:cubicBezTo>
                  <a:pt x="4723" y="219"/>
                  <a:pt x="4720" y="205"/>
                  <a:pt x="4720" y="190"/>
                </a:cubicBezTo>
                <a:cubicBezTo>
                  <a:pt x="4720" y="175"/>
                  <a:pt x="4723" y="160"/>
                  <a:pt x="4728" y="148"/>
                </a:cubicBezTo>
                <a:cubicBezTo>
                  <a:pt x="4732" y="134"/>
                  <a:pt x="4740" y="125"/>
                  <a:pt x="4749" y="116"/>
                </a:cubicBezTo>
                <a:cubicBezTo>
                  <a:pt x="4760" y="108"/>
                  <a:pt x="4772" y="104"/>
                  <a:pt x="4788" y="104"/>
                </a:cubicBezTo>
                <a:cubicBezTo>
                  <a:pt x="4803" y="104"/>
                  <a:pt x="4815" y="108"/>
                  <a:pt x="4825" y="116"/>
                </a:cubicBezTo>
                <a:cubicBezTo>
                  <a:pt x="4835" y="125"/>
                  <a:pt x="4842" y="134"/>
                  <a:pt x="4847" y="148"/>
                </a:cubicBezTo>
                <a:cubicBezTo>
                  <a:pt x="4852" y="160"/>
                  <a:pt x="4855" y="175"/>
                  <a:pt x="4855" y="190"/>
                </a:cubicBezTo>
                <a:cubicBezTo>
                  <a:pt x="4855" y="205"/>
                  <a:pt x="4852" y="219"/>
                  <a:pt x="4847" y="233"/>
                </a:cubicBezTo>
                <a:close/>
                <a:moveTo>
                  <a:pt x="4840" y="88"/>
                </a:moveTo>
                <a:cubicBezTo>
                  <a:pt x="4825" y="78"/>
                  <a:pt x="4808" y="73"/>
                  <a:pt x="4788" y="73"/>
                </a:cubicBezTo>
                <a:cubicBezTo>
                  <a:pt x="4767" y="73"/>
                  <a:pt x="4749" y="78"/>
                  <a:pt x="4735" y="88"/>
                </a:cubicBezTo>
                <a:cubicBezTo>
                  <a:pt x="4720" y="98"/>
                  <a:pt x="4707" y="111"/>
                  <a:pt x="4699" y="129"/>
                </a:cubicBezTo>
                <a:cubicBezTo>
                  <a:pt x="4691" y="146"/>
                  <a:pt x="4686" y="167"/>
                  <a:pt x="4686" y="190"/>
                </a:cubicBezTo>
                <a:cubicBezTo>
                  <a:pt x="4686" y="213"/>
                  <a:pt x="4691" y="234"/>
                  <a:pt x="4699" y="251"/>
                </a:cubicBezTo>
                <a:cubicBezTo>
                  <a:pt x="4707" y="269"/>
                  <a:pt x="4720" y="283"/>
                  <a:pt x="4735" y="292"/>
                </a:cubicBezTo>
                <a:cubicBezTo>
                  <a:pt x="4749" y="302"/>
                  <a:pt x="4767" y="307"/>
                  <a:pt x="4788" y="307"/>
                </a:cubicBezTo>
                <a:cubicBezTo>
                  <a:pt x="4808" y="307"/>
                  <a:pt x="4825" y="302"/>
                  <a:pt x="4840" y="292"/>
                </a:cubicBezTo>
                <a:cubicBezTo>
                  <a:pt x="4856" y="283"/>
                  <a:pt x="4867" y="269"/>
                  <a:pt x="4876" y="251"/>
                </a:cubicBezTo>
                <a:cubicBezTo>
                  <a:pt x="4884" y="234"/>
                  <a:pt x="4888" y="213"/>
                  <a:pt x="4888" y="190"/>
                </a:cubicBezTo>
                <a:cubicBezTo>
                  <a:pt x="4888" y="167"/>
                  <a:pt x="4884" y="146"/>
                  <a:pt x="4876" y="129"/>
                </a:cubicBezTo>
                <a:cubicBezTo>
                  <a:pt x="4867" y="111"/>
                  <a:pt x="4856" y="98"/>
                  <a:pt x="4840" y="88"/>
                </a:cubicBezTo>
                <a:close/>
                <a:moveTo>
                  <a:pt x="4631" y="76"/>
                </a:moveTo>
                <a:cubicBezTo>
                  <a:pt x="4667" y="76"/>
                  <a:pt x="4667" y="76"/>
                  <a:pt x="4667" y="76"/>
                </a:cubicBezTo>
                <a:cubicBezTo>
                  <a:pt x="4599" y="303"/>
                  <a:pt x="4599" y="303"/>
                  <a:pt x="4599" y="303"/>
                </a:cubicBezTo>
                <a:cubicBezTo>
                  <a:pt x="4565" y="303"/>
                  <a:pt x="4565" y="303"/>
                  <a:pt x="4565" y="303"/>
                </a:cubicBezTo>
                <a:cubicBezTo>
                  <a:pt x="4516" y="129"/>
                  <a:pt x="4516" y="129"/>
                  <a:pt x="4516" y="129"/>
                </a:cubicBezTo>
                <a:cubicBezTo>
                  <a:pt x="4514" y="129"/>
                  <a:pt x="4514" y="129"/>
                  <a:pt x="4514" y="129"/>
                </a:cubicBezTo>
                <a:cubicBezTo>
                  <a:pt x="4465" y="303"/>
                  <a:pt x="4465" y="303"/>
                  <a:pt x="4465" y="303"/>
                </a:cubicBezTo>
                <a:cubicBezTo>
                  <a:pt x="4432" y="303"/>
                  <a:pt x="4432" y="303"/>
                  <a:pt x="4432" y="303"/>
                </a:cubicBezTo>
                <a:cubicBezTo>
                  <a:pt x="4364" y="76"/>
                  <a:pt x="4364" y="76"/>
                  <a:pt x="4364" y="76"/>
                </a:cubicBezTo>
                <a:cubicBezTo>
                  <a:pt x="4399" y="76"/>
                  <a:pt x="4399" y="76"/>
                  <a:pt x="4399" y="76"/>
                </a:cubicBezTo>
                <a:cubicBezTo>
                  <a:pt x="4448" y="249"/>
                  <a:pt x="4448" y="249"/>
                  <a:pt x="4448" y="249"/>
                </a:cubicBezTo>
                <a:cubicBezTo>
                  <a:pt x="4450" y="249"/>
                  <a:pt x="4450" y="249"/>
                  <a:pt x="4450" y="249"/>
                </a:cubicBezTo>
                <a:cubicBezTo>
                  <a:pt x="4498" y="76"/>
                  <a:pt x="4498" y="76"/>
                  <a:pt x="4498" y="76"/>
                </a:cubicBezTo>
                <a:cubicBezTo>
                  <a:pt x="4534" y="76"/>
                  <a:pt x="4534" y="76"/>
                  <a:pt x="4534" y="76"/>
                </a:cubicBezTo>
                <a:cubicBezTo>
                  <a:pt x="4581" y="248"/>
                  <a:pt x="4581" y="248"/>
                  <a:pt x="4581" y="248"/>
                </a:cubicBezTo>
                <a:cubicBezTo>
                  <a:pt x="4583" y="248"/>
                  <a:pt x="4583" y="248"/>
                  <a:pt x="4583" y="248"/>
                </a:cubicBezTo>
                <a:lnTo>
                  <a:pt x="4631" y="76"/>
                </a:lnTo>
                <a:close/>
                <a:moveTo>
                  <a:pt x="4232" y="72"/>
                </a:moveTo>
                <a:cubicBezTo>
                  <a:pt x="4236" y="72"/>
                  <a:pt x="4239" y="73"/>
                  <a:pt x="4241" y="73"/>
                </a:cubicBezTo>
                <a:cubicBezTo>
                  <a:pt x="4241" y="108"/>
                  <a:pt x="4241" y="108"/>
                  <a:pt x="4241" y="108"/>
                </a:cubicBezTo>
                <a:cubicBezTo>
                  <a:pt x="4240" y="108"/>
                  <a:pt x="4237" y="107"/>
                  <a:pt x="4233" y="107"/>
                </a:cubicBezTo>
                <a:cubicBezTo>
                  <a:pt x="4229" y="106"/>
                  <a:pt x="4225" y="106"/>
                  <a:pt x="4221" y="106"/>
                </a:cubicBezTo>
                <a:cubicBezTo>
                  <a:pt x="4209" y="106"/>
                  <a:pt x="4200" y="108"/>
                  <a:pt x="4191" y="113"/>
                </a:cubicBezTo>
                <a:cubicBezTo>
                  <a:pt x="4183" y="117"/>
                  <a:pt x="4177" y="124"/>
                  <a:pt x="4171" y="131"/>
                </a:cubicBezTo>
                <a:cubicBezTo>
                  <a:pt x="4167" y="140"/>
                  <a:pt x="4164" y="149"/>
                  <a:pt x="4164" y="159"/>
                </a:cubicBezTo>
                <a:cubicBezTo>
                  <a:pt x="4164" y="303"/>
                  <a:pt x="4164" y="303"/>
                  <a:pt x="4164" y="303"/>
                </a:cubicBezTo>
                <a:cubicBezTo>
                  <a:pt x="4130" y="303"/>
                  <a:pt x="4130" y="303"/>
                  <a:pt x="4130" y="303"/>
                </a:cubicBezTo>
                <a:cubicBezTo>
                  <a:pt x="4130" y="76"/>
                  <a:pt x="4130" y="76"/>
                  <a:pt x="4130" y="76"/>
                </a:cubicBezTo>
                <a:cubicBezTo>
                  <a:pt x="4163" y="76"/>
                  <a:pt x="4163" y="76"/>
                  <a:pt x="4163" y="76"/>
                </a:cubicBezTo>
                <a:cubicBezTo>
                  <a:pt x="4163" y="110"/>
                  <a:pt x="4163" y="110"/>
                  <a:pt x="4163" y="110"/>
                </a:cubicBezTo>
                <a:cubicBezTo>
                  <a:pt x="4165" y="110"/>
                  <a:pt x="4165" y="110"/>
                  <a:pt x="4165" y="110"/>
                </a:cubicBezTo>
                <a:cubicBezTo>
                  <a:pt x="4169" y="98"/>
                  <a:pt x="4177" y="89"/>
                  <a:pt x="4187" y="83"/>
                </a:cubicBezTo>
                <a:cubicBezTo>
                  <a:pt x="4198" y="76"/>
                  <a:pt x="4210" y="72"/>
                  <a:pt x="4224" y="72"/>
                </a:cubicBezTo>
                <a:lnTo>
                  <a:pt x="4232" y="72"/>
                </a:lnTo>
                <a:close/>
                <a:moveTo>
                  <a:pt x="4041" y="76"/>
                </a:moveTo>
                <a:cubicBezTo>
                  <a:pt x="4076" y="76"/>
                  <a:pt x="4076" y="76"/>
                  <a:pt x="4076" y="76"/>
                </a:cubicBezTo>
                <a:cubicBezTo>
                  <a:pt x="4076" y="303"/>
                  <a:pt x="4076" y="303"/>
                  <a:pt x="4076" y="303"/>
                </a:cubicBezTo>
                <a:cubicBezTo>
                  <a:pt x="4041" y="303"/>
                  <a:pt x="4041" y="303"/>
                  <a:pt x="4041" y="303"/>
                </a:cubicBezTo>
                <a:cubicBezTo>
                  <a:pt x="4041" y="264"/>
                  <a:pt x="4041" y="264"/>
                  <a:pt x="4041" y="264"/>
                </a:cubicBezTo>
                <a:cubicBezTo>
                  <a:pt x="4039" y="264"/>
                  <a:pt x="4039" y="264"/>
                  <a:pt x="4039" y="264"/>
                </a:cubicBezTo>
                <a:cubicBezTo>
                  <a:pt x="4033" y="275"/>
                  <a:pt x="4026" y="285"/>
                  <a:pt x="4014" y="293"/>
                </a:cubicBezTo>
                <a:cubicBezTo>
                  <a:pt x="4004" y="301"/>
                  <a:pt x="3989" y="306"/>
                  <a:pt x="3972" y="306"/>
                </a:cubicBezTo>
                <a:cubicBezTo>
                  <a:pt x="3959" y="306"/>
                  <a:pt x="3946" y="302"/>
                  <a:pt x="3936" y="296"/>
                </a:cubicBezTo>
                <a:cubicBezTo>
                  <a:pt x="3924" y="290"/>
                  <a:pt x="3916" y="281"/>
                  <a:pt x="3910" y="268"/>
                </a:cubicBezTo>
                <a:cubicBezTo>
                  <a:pt x="3903" y="255"/>
                  <a:pt x="3900" y="240"/>
                  <a:pt x="3900" y="220"/>
                </a:cubicBezTo>
                <a:cubicBezTo>
                  <a:pt x="3900" y="76"/>
                  <a:pt x="3900" y="76"/>
                  <a:pt x="3900" y="76"/>
                </a:cubicBezTo>
                <a:cubicBezTo>
                  <a:pt x="3935" y="76"/>
                  <a:pt x="3935" y="76"/>
                  <a:pt x="3935" y="76"/>
                </a:cubicBezTo>
                <a:cubicBezTo>
                  <a:pt x="3935" y="217"/>
                  <a:pt x="3935" y="217"/>
                  <a:pt x="3935" y="217"/>
                </a:cubicBezTo>
                <a:cubicBezTo>
                  <a:pt x="3935" y="234"/>
                  <a:pt x="3940" y="247"/>
                  <a:pt x="3948" y="257"/>
                </a:cubicBezTo>
                <a:cubicBezTo>
                  <a:pt x="3958" y="267"/>
                  <a:pt x="3969" y="272"/>
                  <a:pt x="3984" y="272"/>
                </a:cubicBezTo>
                <a:cubicBezTo>
                  <a:pt x="3992" y="272"/>
                  <a:pt x="4001" y="270"/>
                  <a:pt x="4010" y="265"/>
                </a:cubicBezTo>
                <a:cubicBezTo>
                  <a:pt x="4018" y="261"/>
                  <a:pt x="4026" y="254"/>
                  <a:pt x="4032" y="244"/>
                </a:cubicBezTo>
                <a:cubicBezTo>
                  <a:pt x="4038" y="236"/>
                  <a:pt x="4041" y="224"/>
                  <a:pt x="4041" y="210"/>
                </a:cubicBezTo>
                <a:lnTo>
                  <a:pt x="4041" y="76"/>
                </a:lnTo>
                <a:close/>
                <a:moveTo>
                  <a:pt x="3815" y="233"/>
                </a:moveTo>
                <a:cubicBezTo>
                  <a:pt x="3810" y="245"/>
                  <a:pt x="3803" y="256"/>
                  <a:pt x="3793" y="264"/>
                </a:cubicBezTo>
                <a:cubicBezTo>
                  <a:pt x="3783" y="272"/>
                  <a:pt x="3770" y="275"/>
                  <a:pt x="3755" y="275"/>
                </a:cubicBezTo>
                <a:cubicBezTo>
                  <a:pt x="3739" y="275"/>
                  <a:pt x="3727" y="272"/>
                  <a:pt x="3718" y="264"/>
                </a:cubicBezTo>
                <a:cubicBezTo>
                  <a:pt x="3708" y="256"/>
                  <a:pt x="3700" y="245"/>
                  <a:pt x="3696" y="233"/>
                </a:cubicBezTo>
                <a:cubicBezTo>
                  <a:pt x="3691" y="219"/>
                  <a:pt x="3689" y="205"/>
                  <a:pt x="3689" y="190"/>
                </a:cubicBezTo>
                <a:cubicBezTo>
                  <a:pt x="3689" y="175"/>
                  <a:pt x="3691" y="160"/>
                  <a:pt x="3696" y="148"/>
                </a:cubicBezTo>
                <a:cubicBezTo>
                  <a:pt x="3700" y="134"/>
                  <a:pt x="3708" y="125"/>
                  <a:pt x="3718" y="116"/>
                </a:cubicBezTo>
                <a:cubicBezTo>
                  <a:pt x="3727" y="108"/>
                  <a:pt x="3739" y="104"/>
                  <a:pt x="3755" y="104"/>
                </a:cubicBezTo>
                <a:cubicBezTo>
                  <a:pt x="3770" y="104"/>
                  <a:pt x="3783" y="108"/>
                  <a:pt x="3793" y="116"/>
                </a:cubicBezTo>
                <a:cubicBezTo>
                  <a:pt x="3803" y="125"/>
                  <a:pt x="3810" y="134"/>
                  <a:pt x="3815" y="148"/>
                </a:cubicBezTo>
                <a:cubicBezTo>
                  <a:pt x="3820" y="160"/>
                  <a:pt x="3822" y="175"/>
                  <a:pt x="3822" y="190"/>
                </a:cubicBezTo>
                <a:cubicBezTo>
                  <a:pt x="3822" y="205"/>
                  <a:pt x="3820" y="219"/>
                  <a:pt x="3815" y="233"/>
                </a:cubicBezTo>
                <a:close/>
                <a:moveTo>
                  <a:pt x="3808" y="88"/>
                </a:moveTo>
                <a:cubicBezTo>
                  <a:pt x="3793" y="78"/>
                  <a:pt x="3775" y="73"/>
                  <a:pt x="3755" y="73"/>
                </a:cubicBezTo>
                <a:cubicBezTo>
                  <a:pt x="3735" y="73"/>
                  <a:pt x="3718" y="78"/>
                  <a:pt x="3702" y="88"/>
                </a:cubicBezTo>
                <a:cubicBezTo>
                  <a:pt x="3687" y="98"/>
                  <a:pt x="3676" y="111"/>
                  <a:pt x="3667" y="129"/>
                </a:cubicBezTo>
                <a:cubicBezTo>
                  <a:pt x="3658" y="146"/>
                  <a:pt x="3654" y="167"/>
                  <a:pt x="3654" y="190"/>
                </a:cubicBezTo>
                <a:cubicBezTo>
                  <a:pt x="3654" y="213"/>
                  <a:pt x="3658" y="234"/>
                  <a:pt x="3667" y="251"/>
                </a:cubicBezTo>
                <a:cubicBezTo>
                  <a:pt x="3676" y="269"/>
                  <a:pt x="3687" y="283"/>
                  <a:pt x="3702" y="292"/>
                </a:cubicBezTo>
                <a:cubicBezTo>
                  <a:pt x="3718" y="302"/>
                  <a:pt x="3735" y="307"/>
                  <a:pt x="3755" y="307"/>
                </a:cubicBezTo>
                <a:cubicBezTo>
                  <a:pt x="3775" y="307"/>
                  <a:pt x="3793" y="302"/>
                  <a:pt x="3808" y="292"/>
                </a:cubicBezTo>
                <a:cubicBezTo>
                  <a:pt x="3823" y="283"/>
                  <a:pt x="3836" y="269"/>
                  <a:pt x="3844" y="251"/>
                </a:cubicBezTo>
                <a:cubicBezTo>
                  <a:pt x="3851" y="234"/>
                  <a:pt x="3856" y="213"/>
                  <a:pt x="3856" y="190"/>
                </a:cubicBezTo>
                <a:cubicBezTo>
                  <a:pt x="3856" y="167"/>
                  <a:pt x="3851" y="146"/>
                  <a:pt x="3844" y="129"/>
                </a:cubicBezTo>
                <a:cubicBezTo>
                  <a:pt x="3836" y="111"/>
                  <a:pt x="3823" y="98"/>
                  <a:pt x="3808" y="88"/>
                </a:cubicBezTo>
                <a:close/>
                <a:moveTo>
                  <a:pt x="3598" y="76"/>
                </a:moveTo>
                <a:cubicBezTo>
                  <a:pt x="3635" y="76"/>
                  <a:pt x="3635" y="76"/>
                  <a:pt x="3635" y="76"/>
                </a:cubicBezTo>
                <a:cubicBezTo>
                  <a:pt x="3541" y="336"/>
                  <a:pt x="3541" y="336"/>
                  <a:pt x="3541" y="336"/>
                </a:cubicBezTo>
                <a:cubicBezTo>
                  <a:pt x="3537" y="347"/>
                  <a:pt x="3531" y="356"/>
                  <a:pt x="3525" y="364"/>
                </a:cubicBezTo>
                <a:cubicBezTo>
                  <a:pt x="3519" y="372"/>
                  <a:pt x="3512" y="378"/>
                  <a:pt x="3503" y="382"/>
                </a:cubicBezTo>
                <a:cubicBezTo>
                  <a:pt x="3495" y="386"/>
                  <a:pt x="3486" y="387"/>
                  <a:pt x="3475" y="387"/>
                </a:cubicBezTo>
                <a:cubicBezTo>
                  <a:pt x="3470" y="387"/>
                  <a:pt x="3464" y="387"/>
                  <a:pt x="3460" y="386"/>
                </a:cubicBezTo>
                <a:cubicBezTo>
                  <a:pt x="3455" y="385"/>
                  <a:pt x="3453" y="385"/>
                  <a:pt x="3451" y="384"/>
                </a:cubicBezTo>
                <a:cubicBezTo>
                  <a:pt x="3459" y="353"/>
                  <a:pt x="3459" y="353"/>
                  <a:pt x="3459" y="353"/>
                </a:cubicBezTo>
                <a:cubicBezTo>
                  <a:pt x="3468" y="355"/>
                  <a:pt x="3475" y="356"/>
                  <a:pt x="3481" y="356"/>
                </a:cubicBezTo>
                <a:cubicBezTo>
                  <a:pt x="3488" y="355"/>
                  <a:pt x="3494" y="352"/>
                  <a:pt x="3498" y="346"/>
                </a:cubicBezTo>
                <a:cubicBezTo>
                  <a:pt x="3503" y="341"/>
                  <a:pt x="3508" y="333"/>
                  <a:pt x="3512" y="321"/>
                </a:cubicBezTo>
                <a:cubicBezTo>
                  <a:pt x="3519" y="304"/>
                  <a:pt x="3519" y="304"/>
                  <a:pt x="3519" y="304"/>
                </a:cubicBezTo>
                <a:cubicBezTo>
                  <a:pt x="3436" y="76"/>
                  <a:pt x="3436" y="76"/>
                  <a:pt x="3436" y="76"/>
                </a:cubicBezTo>
                <a:cubicBezTo>
                  <a:pt x="3473" y="76"/>
                  <a:pt x="3473" y="76"/>
                  <a:pt x="3473" y="76"/>
                </a:cubicBezTo>
                <a:cubicBezTo>
                  <a:pt x="3535" y="256"/>
                  <a:pt x="3535" y="256"/>
                  <a:pt x="3535" y="256"/>
                </a:cubicBezTo>
                <a:cubicBezTo>
                  <a:pt x="3537" y="256"/>
                  <a:pt x="3537" y="256"/>
                  <a:pt x="3537" y="256"/>
                </a:cubicBezTo>
                <a:lnTo>
                  <a:pt x="3598" y="76"/>
                </a:lnTo>
                <a:close/>
                <a:moveTo>
                  <a:pt x="3274" y="76"/>
                </a:moveTo>
                <a:cubicBezTo>
                  <a:pt x="3309" y="76"/>
                  <a:pt x="3309" y="76"/>
                  <a:pt x="3309" y="76"/>
                </a:cubicBezTo>
                <a:cubicBezTo>
                  <a:pt x="3241" y="303"/>
                  <a:pt x="3241" y="303"/>
                  <a:pt x="3241" y="303"/>
                </a:cubicBezTo>
                <a:cubicBezTo>
                  <a:pt x="3208" y="303"/>
                  <a:pt x="3208" y="303"/>
                  <a:pt x="3208" y="303"/>
                </a:cubicBezTo>
                <a:cubicBezTo>
                  <a:pt x="3159" y="129"/>
                  <a:pt x="3159" y="129"/>
                  <a:pt x="3159" y="129"/>
                </a:cubicBezTo>
                <a:cubicBezTo>
                  <a:pt x="3156" y="129"/>
                  <a:pt x="3156" y="129"/>
                  <a:pt x="3156" y="129"/>
                </a:cubicBezTo>
                <a:cubicBezTo>
                  <a:pt x="3107" y="303"/>
                  <a:pt x="3107" y="303"/>
                  <a:pt x="3107" y="303"/>
                </a:cubicBezTo>
                <a:cubicBezTo>
                  <a:pt x="3074" y="303"/>
                  <a:pt x="3074" y="303"/>
                  <a:pt x="3074" y="303"/>
                </a:cubicBezTo>
                <a:cubicBezTo>
                  <a:pt x="3006" y="76"/>
                  <a:pt x="3006" y="76"/>
                  <a:pt x="3006" y="76"/>
                </a:cubicBezTo>
                <a:cubicBezTo>
                  <a:pt x="3041" y="76"/>
                  <a:pt x="3041" y="76"/>
                  <a:pt x="3041" y="76"/>
                </a:cubicBezTo>
                <a:cubicBezTo>
                  <a:pt x="3089" y="249"/>
                  <a:pt x="3089" y="249"/>
                  <a:pt x="3089" y="249"/>
                </a:cubicBezTo>
                <a:cubicBezTo>
                  <a:pt x="3092" y="249"/>
                  <a:pt x="3092" y="249"/>
                  <a:pt x="3092" y="249"/>
                </a:cubicBezTo>
                <a:cubicBezTo>
                  <a:pt x="3140" y="76"/>
                  <a:pt x="3140" y="76"/>
                  <a:pt x="3140" y="76"/>
                </a:cubicBezTo>
                <a:cubicBezTo>
                  <a:pt x="3176" y="76"/>
                  <a:pt x="3176" y="76"/>
                  <a:pt x="3176" y="76"/>
                </a:cubicBezTo>
                <a:cubicBezTo>
                  <a:pt x="3223" y="248"/>
                  <a:pt x="3223" y="248"/>
                  <a:pt x="3223" y="248"/>
                </a:cubicBezTo>
                <a:cubicBezTo>
                  <a:pt x="3225" y="248"/>
                  <a:pt x="3225" y="248"/>
                  <a:pt x="3225" y="248"/>
                </a:cubicBezTo>
                <a:lnTo>
                  <a:pt x="3274" y="76"/>
                </a:lnTo>
                <a:close/>
                <a:moveTo>
                  <a:pt x="2944" y="233"/>
                </a:moveTo>
                <a:cubicBezTo>
                  <a:pt x="2940" y="245"/>
                  <a:pt x="2933" y="256"/>
                  <a:pt x="2922" y="264"/>
                </a:cubicBezTo>
                <a:cubicBezTo>
                  <a:pt x="2913" y="272"/>
                  <a:pt x="2900" y="275"/>
                  <a:pt x="2885" y="275"/>
                </a:cubicBezTo>
                <a:cubicBezTo>
                  <a:pt x="2870" y="275"/>
                  <a:pt x="2857" y="272"/>
                  <a:pt x="2848" y="264"/>
                </a:cubicBezTo>
                <a:cubicBezTo>
                  <a:pt x="2837" y="256"/>
                  <a:pt x="2830" y="245"/>
                  <a:pt x="2826" y="233"/>
                </a:cubicBezTo>
                <a:cubicBezTo>
                  <a:pt x="2821" y="219"/>
                  <a:pt x="2818" y="205"/>
                  <a:pt x="2818" y="190"/>
                </a:cubicBezTo>
                <a:cubicBezTo>
                  <a:pt x="2818" y="175"/>
                  <a:pt x="2821" y="160"/>
                  <a:pt x="2826" y="148"/>
                </a:cubicBezTo>
                <a:cubicBezTo>
                  <a:pt x="2830" y="134"/>
                  <a:pt x="2837" y="125"/>
                  <a:pt x="2848" y="116"/>
                </a:cubicBezTo>
                <a:cubicBezTo>
                  <a:pt x="2857" y="108"/>
                  <a:pt x="2870" y="104"/>
                  <a:pt x="2885" y="104"/>
                </a:cubicBezTo>
                <a:cubicBezTo>
                  <a:pt x="2900" y="104"/>
                  <a:pt x="2913" y="108"/>
                  <a:pt x="2922" y="116"/>
                </a:cubicBezTo>
                <a:cubicBezTo>
                  <a:pt x="2933" y="125"/>
                  <a:pt x="2940" y="134"/>
                  <a:pt x="2944" y="148"/>
                </a:cubicBezTo>
                <a:cubicBezTo>
                  <a:pt x="2949" y="160"/>
                  <a:pt x="2952" y="175"/>
                  <a:pt x="2952" y="190"/>
                </a:cubicBezTo>
                <a:cubicBezTo>
                  <a:pt x="2952" y="205"/>
                  <a:pt x="2949" y="219"/>
                  <a:pt x="2944" y="233"/>
                </a:cubicBezTo>
                <a:close/>
                <a:moveTo>
                  <a:pt x="2938" y="88"/>
                </a:moveTo>
                <a:cubicBezTo>
                  <a:pt x="2922" y="78"/>
                  <a:pt x="2905" y="73"/>
                  <a:pt x="2885" y="73"/>
                </a:cubicBezTo>
                <a:cubicBezTo>
                  <a:pt x="2865" y="73"/>
                  <a:pt x="2848" y="78"/>
                  <a:pt x="2832" y="88"/>
                </a:cubicBezTo>
                <a:cubicBezTo>
                  <a:pt x="2817" y="98"/>
                  <a:pt x="2806" y="111"/>
                  <a:pt x="2797" y="129"/>
                </a:cubicBezTo>
                <a:cubicBezTo>
                  <a:pt x="2788" y="146"/>
                  <a:pt x="2784" y="167"/>
                  <a:pt x="2784" y="190"/>
                </a:cubicBezTo>
                <a:cubicBezTo>
                  <a:pt x="2784" y="213"/>
                  <a:pt x="2788" y="234"/>
                  <a:pt x="2797" y="251"/>
                </a:cubicBezTo>
                <a:cubicBezTo>
                  <a:pt x="2806" y="269"/>
                  <a:pt x="2817" y="283"/>
                  <a:pt x="2832" y="292"/>
                </a:cubicBezTo>
                <a:cubicBezTo>
                  <a:pt x="2848" y="302"/>
                  <a:pt x="2865" y="307"/>
                  <a:pt x="2885" y="307"/>
                </a:cubicBezTo>
                <a:cubicBezTo>
                  <a:pt x="2905" y="307"/>
                  <a:pt x="2922" y="302"/>
                  <a:pt x="2938" y="292"/>
                </a:cubicBezTo>
                <a:cubicBezTo>
                  <a:pt x="2953" y="283"/>
                  <a:pt x="2964" y="269"/>
                  <a:pt x="2973" y="251"/>
                </a:cubicBezTo>
                <a:cubicBezTo>
                  <a:pt x="2982" y="234"/>
                  <a:pt x="2986" y="213"/>
                  <a:pt x="2986" y="190"/>
                </a:cubicBezTo>
                <a:cubicBezTo>
                  <a:pt x="2986" y="167"/>
                  <a:pt x="2982" y="146"/>
                  <a:pt x="2973" y="129"/>
                </a:cubicBezTo>
                <a:cubicBezTo>
                  <a:pt x="2964" y="111"/>
                  <a:pt x="2953" y="98"/>
                  <a:pt x="2938" y="88"/>
                </a:cubicBezTo>
                <a:close/>
                <a:moveTo>
                  <a:pt x="2761" y="72"/>
                </a:moveTo>
                <a:cubicBezTo>
                  <a:pt x="2764" y="72"/>
                  <a:pt x="2767" y="73"/>
                  <a:pt x="2769" y="73"/>
                </a:cubicBezTo>
                <a:cubicBezTo>
                  <a:pt x="2769" y="108"/>
                  <a:pt x="2769" y="108"/>
                  <a:pt x="2769" y="108"/>
                </a:cubicBezTo>
                <a:cubicBezTo>
                  <a:pt x="2768" y="108"/>
                  <a:pt x="2765" y="107"/>
                  <a:pt x="2762" y="107"/>
                </a:cubicBezTo>
                <a:cubicBezTo>
                  <a:pt x="2757" y="106"/>
                  <a:pt x="2753" y="106"/>
                  <a:pt x="2748" y="106"/>
                </a:cubicBezTo>
                <a:cubicBezTo>
                  <a:pt x="2738" y="106"/>
                  <a:pt x="2728" y="108"/>
                  <a:pt x="2720" y="113"/>
                </a:cubicBezTo>
                <a:cubicBezTo>
                  <a:pt x="2711" y="117"/>
                  <a:pt x="2704" y="124"/>
                  <a:pt x="2699" y="131"/>
                </a:cubicBezTo>
                <a:cubicBezTo>
                  <a:pt x="2695" y="140"/>
                  <a:pt x="2692" y="149"/>
                  <a:pt x="2692" y="159"/>
                </a:cubicBezTo>
                <a:cubicBezTo>
                  <a:pt x="2692" y="303"/>
                  <a:pt x="2692" y="303"/>
                  <a:pt x="2692" y="303"/>
                </a:cubicBezTo>
                <a:cubicBezTo>
                  <a:pt x="2657" y="303"/>
                  <a:pt x="2657" y="303"/>
                  <a:pt x="2657" y="303"/>
                </a:cubicBezTo>
                <a:cubicBezTo>
                  <a:pt x="2657" y="76"/>
                  <a:pt x="2657" y="76"/>
                  <a:pt x="2657" y="76"/>
                </a:cubicBezTo>
                <a:cubicBezTo>
                  <a:pt x="2691" y="76"/>
                  <a:pt x="2691" y="76"/>
                  <a:pt x="2691" y="76"/>
                </a:cubicBezTo>
                <a:cubicBezTo>
                  <a:pt x="2691" y="110"/>
                  <a:pt x="2691" y="110"/>
                  <a:pt x="2691" y="110"/>
                </a:cubicBezTo>
                <a:cubicBezTo>
                  <a:pt x="2693" y="110"/>
                  <a:pt x="2693" y="110"/>
                  <a:pt x="2693" y="110"/>
                </a:cubicBezTo>
                <a:cubicBezTo>
                  <a:pt x="2697" y="98"/>
                  <a:pt x="2704" y="89"/>
                  <a:pt x="2715" y="83"/>
                </a:cubicBezTo>
                <a:cubicBezTo>
                  <a:pt x="2726" y="76"/>
                  <a:pt x="2738" y="72"/>
                  <a:pt x="2751" y="72"/>
                </a:cubicBezTo>
                <a:cubicBezTo>
                  <a:pt x="2754" y="72"/>
                  <a:pt x="2757" y="72"/>
                  <a:pt x="2761" y="72"/>
                </a:cubicBezTo>
                <a:close/>
                <a:moveTo>
                  <a:pt x="2563" y="231"/>
                </a:moveTo>
                <a:cubicBezTo>
                  <a:pt x="2557" y="243"/>
                  <a:pt x="2550" y="251"/>
                  <a:pt x="2541" y="258"/>
                </a:cubicBezTo>
                <a:cubicBezTo>
                  <a:pt x="2531" y="265"/>
                  <a:pt x="2519" y="268"/>
                  <a:pt x="2506" y="268"/>
                </a:cubicBezTo>
                <a:cubicBezTo>
                  <a:pt x="2492" y="268"/>
                  <a:pt x="2479" y="264"/>
                  <a:pt x="2470" y="257"/>
                </a:cubicBezTo>
                <a:cubicBezTo>
                  <a:pt x="2460" y="250"/>
                  <a:pt x="2453" y="242"/>
                  <a:pt x="2448" y="229"/>
                </a:cubicBezTo>
                <a:cubicBezTo>
                  <a:pt x="2443" y="217"/>
                  <a:pt x="2441" y="203"/>
                  <a:pt x="2441" y="187"/>
                </a:cubicBezTo>
                <a:cubicBezTo>
                  <a:pt x="2441" y="172"/>
                  <a:pt x="2443" y="158"/>
                  <a:pt x="2448" y="145"/>
                </a:cubicBezTo>
                <a:cubicBezTo>
                  <a:pt x="2453" y="132"/>
                  <a:pt x="2460" y="123"/>
                  <a:pt x="2470" y="115"/>
                </a:cubicBezTo>
                <a:cubicBezTo>
                  <a:pt x="2479" y="108"/>
                  <a:pt x="2491" y="104"/>
                  <a:pt x="2506" y="104"/>
                </a:cubicBezTo>
                <a:cubicBezTo>
                  <a:pt x="2519" y="104"/>
                  <a:pt x="2531" y="108"/>
                  <a:pt x="2541" y="115"/>
                </a:cubicBezTo>
                <a:cubicBezTo>
                  <a:pt x="2550" y="122"/>
                  <a:pt x="2558" y="131"/>
                  <a:pt x="2563" y="144"/>
                </a:cubicBezTo>
                <a:cubicBezTo>
                  <a:pt x="2567" y="157"/>
                  <a:pt x="2569" y="171"/>
                  <a:pt x="2569" y="187"/>
                </a:cubicBezTo>
                <a:cubicBezTo>
                  <a:pt x="2569" y="204"/>
                  <a:pt x="2567" y="218"/>
                  <a:pt x="2563" y="231"/>
                </a:cubicBezTo>
                <a:close/>
                <a:moveTo>
                  <a:pt x="2570" y="112"/>
                </a:moveTo>
                <a:cubicBezTo>
                  <a:pt x="2566" y="112"/>
                  <a:pt x="2566" y="112"/>
                  <a:pt x="2566" y="112"/>
                </a:cubicBezTo>
                <a:cubicBezTo>
                  <a:pt x="2564" y="108"/>
                  <a:pt x="2561" y="103"/>
                  <a:pt x="2556" y="97"/>
                </a:cubicBezTo>
                <a:cubicBezTo>
                  <a:pt x="2551" y="90"/>
                  <a:pt x="2544" y="85"/>
                  <a:pt x="2537" y="80"/>
                </a:cubicBezTo>
                <a:cubicBezTo>
                  <a:pt x="2528" y="75"/>
                  <a:pt x="2517" y="73"/>
                  <a:pt x="2501" y="73"/>
                </a:cubicBezTo>
                <a:cubicBezTo>
                  <a:pt x="2483" y="73"/>
                  <a:pt x="2467" y="78"/>
                  <a:pt x="2453" y="87"/>
                </a:cubicBezTo>
                <a:cubicBezTo>
                  <a:pt x="2438" y="97"/>
                  <a:pt x="2427" y="110"/>
                  <a:pt x="2419" y="128"/>
                </a:cubicBezTo>
                <a:cubicBezTo>
                  <a:pt x="2410" y="144"/>
                  <a:pt x="2407" y="165"/>
                  <a:pt x="2407" y="188"/>
                </a:cubicBezTo>
                <a:cubicBezTo>
                  <a:pt x="2407" y="212"/>
                  <a:pt x="2410" y="232"/>
                  <a:pt x="2419" y="248"/>
                </a:cubicBezTo>
                <a:cubicBezTo>
                  <a:pt x="2428" y="265"/>
                  <a:pt x="2438" y="277"/>
                  <a:pt x="2453" y="286"/>
                </a:cubicBezTo>
                <a:cubicBezTo>
                  <a:pt x="2467" y="294"/>
                  <a:pt x="2483" y="299"/>
                  <a:pt x="2501" y="299"/>
                </a:cubicBezTo>
                <a:cubicBezTo>
                  <a:pt x="2516" y="299"/>
                  <a:pt x="2527" y="297"/>
                  <a:pt x="2536" y="292"/>
                </a:cubicBezTo>
                <a:cubicBezTo>
                  <a:pt x="2544" y="287"/>
                  <a:pt x="2551" y="282"/>
                  <a:pt x="2556" y="275"/>
                </a:cubicBezTo>
                <a:cubicBezTo>
                  <a:pt x="2560" y="270"/>
                  <a:pt x="2564" y="265"/>
                  <a:pt x="2566" y="261"/>
                </a:cubicBezTo>
                <a:cubicBezTo>
                  <a:pt x="2569" y="261"/>
                  <a:pt x="2569" y="261"/>
                  <a:pt x="2569" y="261"/>
                </a:cubicBezTo>
                <a:cubicBezTo>
                  <a:pt x="2569" y="307"/>
                  <a:pt x="2569" y="307"/>
                  <a:pt x="2569" y="307"/>
                </a:cubicBezTo>
                <a:cubicBezTo>
                  <a:pt x="2569" y="325"/>
                  <a:pt x="2564" y="339"/>
                  <a:pt x="2551" y="348"/>
                </a:cubicBezTo>
                <a:cubicBezTo>
                  <a:pt x="2540" y="357"/>
                  <a:pt x="2525" y="361"/>
                  <a:pt x="2507" y="361"/>
                </a:cubicBezTo>
                <a:cubicBezTo>
                  <a:pt x="2494" y="361"/>
                  <a:pt x="2482" y="359"/>
                  <a:pt x="2475" y="356"/>
                </a:cubicBezTo>
                <a:cubicBezTo>
                  <a:pt x="2466" y="352"/>
                  <a:pt x="2459" y="346"/>
                  <a:pt x="2454" y="342"/>
                </a:cubicBezTo>
                <a:cubicBezTo>
                  <a:pt x="2450" y="336"/>
                  <a:pt x="2446" y="331"/>
                  <a:pt x="2443" y="327"/>
                </a:cubicBezTo>
                <a:cubicBezTo>
                  <a:pt x="2416" y="346"/>
                  <a:pt x="2416" y="346"/>
                  <a:pt x="2416" y="346"/>
                </a:cubicBezTo>
                <a:cubicBezTo>
                  <a:pt x="2421" y="355"/>
                  <a:pt x="2427" y="362"/>
                  <a:pt x="2434" y="369"/>
                </a:cubicBezTo>
                <a:cubicBezTo>
                  <a:pt x="2443" y="376"/>
                  <a:pt x="2453" y="382"/>
                  <a:pt x="2464" y="386"/>
                </a:cubicBezTo>
                <a:cubicBezTo>
                  <a:pt x="2476" y="390"/>
                  <a:pt x="2491" y="392"/>
                  <a:pt x="2507" y="392"/>
                </a:cubicBezTo>
                <a:cubicBezTo>
                  <a:pt x="2524" y="392"/>
                  <a:pt x="2541" y="389"/>
                  <a:pt x="2556" y="384"/>
                </a:cubicBezTo>
                <a:cubicBezTo>
                  <a:pt x="2570" y="378"/>
                  <a:pt x="2582" y="369"/>
                  <a:pt x="2590" y="356"/>
                </a:cubicBezTo>
                <a:cubicBezTo>
                  <a:pt x="2599" y="345"/>
                  <a:pt x="2603" y="328"/>
                  <a:pt x="2603" y="309"/>
                </a:cubicBezTo>
                <a:cubicBezTo>
                  <a:pt x="2603" y="76"/>
                  <a:pt x="2603" y="76"/>
                  <a:pt x="2603" y="76"/>
                </a:cubicBezTo>
                <a:cubicBezTo>
                  <a:pt x="2570" y="76"/>
                  <a:pt x="2570" y="76"/>
                  <a:pt x="2570" y="76"/>
                </a:cubicBezTo>
                <a:lnTo>
                  <a:pt x="2570" y="112"/>
                </a:lnTo>
                <a:close/>
                <a:moveTo>
                  <a:pt x="2225" y="233"/>
                </a:moveTo>
                <a:cubicBezTo>
                  <a:pt x="2220" y="245"/>
                  <a:pt x="2212" y="256"/>
                  <a:pt x="2203" y="264"/>
                </a:cubicBezTo>
                <a:cubicBezTo>
                  <a:pt x="2193" y="272"/>
                  <a:pt x="2180" y="275"/>
                  <a:pt x="2165" y="275"/>
                </a:cubicBezTo>
                <a:cubicBezTo>
                  <a:pt x="2150" y="275"/>
                  <a:pt x="2137" y="272"/>
                  <a:pt x="2127" y="264"/>
                </a:cubicBezTo>
                <a:cubicBezTo>
                  <a:pt x="2118" y="256"/>
                  <a:pt x="2110" y="245"/>
                  <a:pt x="2105" y="233"/>
                </a:cubicBezTo>
                <a:cubicBezTo>
                  <a:pt x="2100" y="219"/>
                  <a:pt x="2098" y="205"/>
                  <a:pt x="2098" y="190"/>
                </a:cubicBezTo>
                <a:cubicBezTo>
                  <a:pt x="2098" y="175"/>
                  <a:pt x="2100" y="160"/>
                  <a:pt x="2105" y="148"/>
                </a:cubicBezTo>
                <a:cubicBezTo>
                  <a:pt x="2110" y="134"/>
                  <a:pt x="2118" y="125"/>
                  <a:pt x="2127" y="116"/>
                </a:cubicBezTo>
                <a:cubicBezTo>
                  <a:pt x="2137" y="108"/>
                  <a:pt x="2150" y="104"/>
                  <a:pt x="2165" y="104"/>
                </a:cubicBezTo>
                <a:cubicBezTo>
                  <a:pt x="2180" y="104"/>
                  <a:pt x="2193" y="108"/>
                  <a:pt x="2203" y="116"/>
                </a:cubicBezTo>
                <a:cubicBezTo>
                  <a:pt x="2212" y="125"/>
                  <a:pt x="2220" y="134"/>
                  <a:pt x="2225" y="148"/>
                </a:cubicBezTo>
                <a:cubicBezTo>
                  <a:pt x="2230" y="160"/>
                  <a:pt x="2231" y="175"/>
                  <a:pt x="2231" y="190"/>
                </a:cubicBezTo>
                <a:cubicBezTo>
                  <a:pt x="2231" y="205"/>
                  <a:pt x="2230" y="219"/>
                  <a:pt x="2225" y="233"/>
                </a:cubicBezTo>
                <a:close/>
                <a:moveTo>
                  <a:pt x="2218" y="88"/>
                </a:moveTo>
                <a:cubicBezTo>
                  <a:pt x="2203" y="78"/>
                  <a:pt x="2186" y="73"/>
                  <a:pt x="2165" y="73"/>
                </a:cubicBezTo>
                <a:cubicBezTo>
                  <a:pt x="2145" y="73"/>
                  <a:pt x="2127" y="78"/>
                  <a:pt x="2112" y="88"/>
                </a:cubicBezTo>
                <a:cubicBezTo>
                  <a:pt x="2097" y="98"/>
                  <a:pt x="2085" y="111"/>
                  <a:pt x="2076" y="129"/>
                </a:cubicBezTo>
                <a:cubicBezTo>
                  <a:pt x="2068" y="146"/>
                  <a:pt x="2064" y="167"/>
                  <a:pt x="2064" y="190"/>
                </a:cubicBezTo>
                <a:cubicBezTo>
                  <a:pt x="2064" y="213"/>
                  <a:pt x="2068" y="234"/>
                  <a:pt x="2076" y="251"/>
                </a:cubicBezTo>
                <a:cubicBezTo>
                  <a:pt x="2085" y="269"/>
                  <a:pt x="2097" y="283"/>
                  <a:pt x="2112" y="292"/>
                </a:cubicBezTo>
                <a:cubicBezTo>
                  <a:pt x="2127" y="302"/>
                  <a:pt x="2145" y="307"/>
                  <a:pt x="2165" y="307"/>
                </a:cubicBezTo>
                <a:cubicBezTo>
                  <a:pt x="2186" y="307"/>
                  <a:pt x="2203" y="302"/>
                  <a:pt x="2218" y="292"/>
                </a:cubicBezTo>
                <a:cubicBezTo>
                  <a:pt x="2233" y="283"/>
                  <a:pt x="2245" y="269"/>
                  <a:pt x="2253" y="251"/>
                </a:cubicBezTo>
                <a:cubicBezTo>
                  <a:pt x="2262" y="234"/>
                  <a:pt x="2266" y="213"/>
                  <a:pt x="2266" y="190"/>
                </a:cubicBezTo>
                <a:cubicBezTo>
                  <a:pt x="2266" y="167"/>
                  <a:pt x="2262" y="146"/>
                  <a:pt x="2253" y="129"/>
                </a:cubicBezTo>
                <a:cubicBezTo>
                  <a:pt x="2245" y="111"/>
                  <a:pt x="2233" y="98"/>
                  <a:pt x="2218" y="88"/>
                </a:cubicBezTo>
                <a:close/>
                <a:moveTo>
                  <a:pt x="2030" y="270"/>
                </a:moveTo>
                <a:cubicBezTo>
                  <a:pt x="2037" y="301"/>
                  <a:pt x="2037" y="301"/>
                  <a:pt x="2037" y="301"/>
                </a:cubicBezTo>
                <a:cubicBezTo>
                  <a:pt x="2035" y="302"/>
                  <a:pt x="2031" y="303"/>
                  <a:pt x="2028" y="304"/>
                </a:cubicBezTo>
                <a:cubicBezTo>
                  <a:pt x="2023" y="305"/>
                  <a:pt x="2018" y="306"/>
                  <a:pt x="2011" y="306"/>
                </a:cubicBezTo>
                <a:cubicBezTo>
                  <a:pt x="2002" y="306"/>
                  <a:pt x="1992" y="303"/>
                  <a:pt x="1984" y="299"/>
                </a:cubicBezTo>
                <a:cubicBezTo>
                  <a:pt x="1974" y="295"/>
                  <a:pt x="1966" y="288"/>
                  <a:pt x="1961" y="279"/>
                </a:cubicBezTo>
                <a:cubicBezTo>
                  <a:pt x="1954" y="271"/>
                  <a:pt x="1951" y="260"/>
                  <a:pt x="1951" y="247"/>
                </a:cubicBezTo>
                <a:cubicBezTo>
                  <a:pt x="1951" y="105"/>
                  <a:pt x="1951" y="105"/>
                  <a:pt x="1951" y="105"/>
                </a:cubicBezTo>
                <a:cubicBezTo>
                  <a:pt x="1918" y="105"/>
                  <a:pt x="1918" y="105"/>
                  <a:pt x="1918" y="105"/>
                </a:cubicBezTo>
                <a:cubicBezTo>
                  <a:pt x="1918" y="76"/>
                  <a:pt x="1918" y="76"/>
                  <a:pt x="1918" y="76"/>
                </a:cubicBezTo>
                <a:cubicBezTo>
                  <a:pt x="1951" y="76"/>
                  <a:pt x="1951" y="76"/>
                  <a:pt x="1951" y="76"/>
                </a:cubicBezTo>
                <a:cubicBezTo>
                  <a:pt x="1951" y="22"/>
                  <a:pt x="1951" y="22"/>
                  <a:pt x="1951" y="22"/>
                </a:cubicBezTo>
                <a:cubicBezTo>
                  <a:pt x="1986" y="22"/>
                  <a:pt x="1986" y="22"/>
                  <a:pt x="1986" y="22"/>
                </a:cubicBezTo>
                <a:cubicBezTo>
                  <a:pt x="1986" y="76"/>
                  <a:pt x="1986" y="76"/>
                  <a:pt x="1986" y="76"/>
                </a:cubicBezTo>
                <a:cubicBezTo>
                  <a:pt x="2033" y="76"/>
                  <a:pt x="2033" y="76"/>
                  <a:pt x="2033" y="76"/>
                </a:cubicBezTo>
                <a:cubicBezTo>
                  <a:pt x="2033" y="105"/>
                  <a:pt x="2033" y="105"/>
                  <a:pt x="2033" y="105"/>
                </a:cubicBezTo>
                <a:cubicBezTo>
                  <a:pt x="1986" y="105"/>
                  <a:pt x="1986" y="105"/>
                  <a:pt x="1986" y="105"/>
                </a:cubicBezTo>
                <a:cubicBezTo>
                  <a:pt x="1986" y="238"/>
                  <a:pt x="1986" y="238"/>
                  <a:pt x="1986" y="238"/>
                </a:cubicBezTo>
                <a:cubicBezTo>
                  <a:pt x="1986" y="247"/>
                  <a:pt x="1986" y="255"/>
                  <a:pt x="1989" y="260"/>
                </a:cubicBezTo>
                <a:cubicBezTo>
                  <a:pt x="1992" y="265"/>
                  <a:pt x="1996" y="268"/>
                  <a:pt x="2001" y="270"/>
                </a:cubicBezTo>
                <a:cubicBezTo>
                  <a:pt x="2006" y="271"/>
                  <a:pt x="2010" y="272"/>
                  <a:pt x="2015" y="272"/>
                </a:cubicBezTo>
                <a:cubicBezTo>
                  <a:pt x="2019" y="272"/>
                  <a:pt x="2022" y="272"/>
                  <a:pt x="2025" y="271"/>
                </a:cubicBezTo>
                <a:lnTo>
                  <a:pt x="2030" y="270"/>
                </a:lnTo>
                <a:close/>
                <a:moveTo>
                  <a:pt x="1771" y="201"/>
                </a:moveTo>
                <a:cubicBezTo>
                  <a:pt x="1781" y="211"/>
                  <a:pt x="1785" y="223"/>
                  <a:pt x="1785" y="240"/>
                </a:cubicBezTo>
                <a:cubicBezTo>
                  <a:pt x="1785" y="252"/>
                  <a:pt x="1782" y="264"/>
                  <a:pt x="1775" y="274"/>
                </a:cubicBezTo>
                <a:cubicBezTo>
                  <a:pt x="1767" y="284"/>
                  <a:pt x="1757" y="292"/>
                  <a:pt x="1744" y="298"/>
                </a:cubicBezTo>
                <a:cubicBezTo>
                  <a:pt x="1731" y="304"/>
                  <a:pt x="1716" y="307"/>
                  <a:pt x="1698" y="307"/>
                </a:cubicBezTo>
                <a:cubicBezTo>
                  <a:pt x="1676" y="307"/>
                  <a:pt x="1657" y="302"/>
                  <a:pt x="1642" y="292"/>
                </a:cubicBezTo>
                <a:cubicBezTo>
                  <a:pt x="1628" y="283"/>
                  <a:pt x="1618" y="268"/>
                  <a:pt x="1614" y="248"/>
                </a:cubicBezTo>
                <a:cubicBezTo>
                  <a:pt x="1647" y="240"/>
                  <a:pt x="1647" y="240"/>
                  <a:pt x="1647" y="240"/>
                </a:cubicBezTo>
                <a:cubicBezTo>
                  <a:pt x="1650" y="252"/>
                  <a:pt x="1655" y="261"/>
                  <a:pt x="1664" y="268"/>
                </a:cubicBezTo>
                <a:cubicBezTo>
                  <a:pt x="1673" y="274"/>
                  <a:pt x="1684" y="276"/>
                  <a:pt x="1698" y="276"/>
                </a:cubicBezTo>
                <a:cubicBezTo>
                  <a:pt x="1714" y="276"/>
                  <a:pt x="1727" y="273"/>
                  <a:pt x="1736" y="266"/>
                </a:cubicBezTo>
                <a:cubicBezTo>
                  <a:pt x="1745" y="259"/>
                  <a:pt x="1750" y="251"/>
                  <a:pt x="1750" y="242"/>
                </a:cubicBezTo>
                <a:cubicBezTo>
                  <a:pt x="1750" y="233"/>
                  <a:pt x="1747" y="227"/>
                  <a:pt x="1742" y="221"/>
                </a:cubicBezTo>
                <a:cubicBezTo>
                  <a:pt x="1737" y="216"/>
                  <a:pt x="1728" y="212"/>
                  <a:pt x="1718" y="210"/>
                </a:cubicBezTo>
                <a:cubicBezTo>
                  <a:pt x="1680" y="201"/>
                  <a:pt x="1680" y="201"/>
                  <a:pt x="1680" y="201"/>
                </a:cubicBezTo>
                <a:cubicBezTo>
                  <a:pt x="1660" y="196"/>
                  <a:pt x="1645" y="188"/>
                  <a:pt x="1635" y="177"/>
                </a:cubicBezTo>
                <a:cubicBezTo>
                  <a:pt x="1626" y="167"/>
                  <a:pt x="1621" y="154"/>
                  <a:pt x="1621" y="139"/>
                </a:cubicBezTo>
                <a:cubicBezTo>
                  <a:pt x="1621" y="126"/>
                  <a:pt x="1625" y="114"/>
                  <a:pt x="1631" y="104"/>
                </a:cubicBezTo>
                <a:cubicBezTo>
                  <a:pt x="1639" y="95"/>
                  <a:pt x="1649" y="87"/>
                  <a:pt x="1661" y="81"/>
                </a:cubicBezTo>
                <a:cubicBezTo>
                  <a:pt x="1674" y="76"/>
                  <a:pt x="1687" y="73"/>
                  <a:pt x="1702" y="73"/>
                </a:cubicBezTo>
                <a:cubicBezTo>
                  <a:pt x="1725" y="73"/>
                  <a:pt x="1742" y="78"/>
                  <a:pt x="1755" y="88"/>
                </a:cubicBezTo>
                <a:cubicBezTo>
                  <a:pt x="1767" y="98"/>
                  <a:pt x="1776" y="110"/>
                  <a:pt x="1782" y="127"/>
                </a:cubicBezTo>
                <a:cubicBezTo>
                  <a:pt x="1751" y="135"/>
                  <a:pt x="1751" y="135"/>
                  <a:pt x="1751" y="135"/>
                </a:cubicBezTo>
                <a:cubicBezTo>
                  <a:pt x="1749" y="130"/>
                  <a:pt x="1746" y="125"/>
                  <a:pt x="1742" y="120"/>
                </a:cubicBezTo>
                <a:cubicBezTo>
                  <a:pt x="1739" y="115"/>
                  <a:pt x="1734" y="111"/>
                  <a:pt x="1727" y="108"/>
                </a:cubicBezTo>
                <a:cubicBezTo>
                  <a:pt x="1720" y="104"/>
                  <a:pt x="1713" y="103"/>
                  <a:pt x="1702" y="103"/>
                </a:cubicBezTo>
                <a:cubicBezTo>
                  <a:pt x="1689" y="103"/>
                  <a:pt x="1677" y="106"/>
                  <a:pt x="1669" y="112"/>
                </a:cubicBezTo>
                <a:cubicBezTo>
                  <a:pt x="1659" y="119"/>
                  <a:pt x="1655" y="127"/>
                  <a:pt x="1655" y="136"/>
                </a:cubicBezTo>
                <a:cubicBezTo>
                  <a:pt x="1655" y="145"/>
                  <a:pt x="1658" y="152"/>
                  <a:pt x="1664" y="157"/>
                </a:cubicBezTo>
                <a:cubicBezTo>
                  <a:pt x="1671" y="162"/>
                  <a:pt x="1680" y="167"/>
                  <a:pt x="1694" y="170"/>
                </a:cubicBezTo>
                <a:cubicBezTo>
                  <a:pt x="1726" y="178"/>
                  <a:pt x="1726" y="178"/>
                  <a:pt x="1726" y="178"/>
                </a:cubicBezTo>
                <a:cubicBezTo>
                  <a:pt x="1746" y="183"/>
                  <a:pt x="1762" y="190"/>
                  <a:pt x="1771" y="201"/>
                </a:cubicBezTo>
                <a:close/>
                <a:moveTo>
                  <a:pt x="1581" y="270"/>
                </a:moveTo>
                <a:cubicBezTo>
                  <a:pt x="1588" y="301"/>
                  <a:pt x="1588" y="301"/>
                  <a:pt x="1588" y="301"/>
                </a:cubicBezTo>
                <a:cubicBezTo>
                  <a:pt x="1586" y="302"/>
                  <a:pt x="1583" y="303"/>
                  <a:pt x="1579" y="304"/>
                </a:cubicBezTo>
                <a:cubicBezTo>
                  <a:pt x="1574" y="305"/>
                  <a:pt x="1569" y="306"/>
                  <a:pt x="1563" y="306"/>
                </a:cubicBezTo>
                <a:cubicBezTo>
                  <a:pt x="1553" y="306"/>
                  <a:pt x="1543" y="303"/>
                  <a:pt x="1534" y="299"/>
                </a:cubicBezTo>
                <a:cubicBezTo>
                  <a:pt x="1525" y="295"/>
                  <a:pt x="1518" y="288"/>
                  <a:pt x="1511" y="279"/>
                </a:cubicBezTo>
                <a:cubicBezTo>
                  <a:pt x="1505" y="271"/>
                  <a:pt x="1502" y="260"/>
                  <a:pt x="1502" y="247"/>
                </a:cubicBezTo>
                <a:cubicBezTo>
                  <a:pt x="1502" y="105"/>
                  <a:pt x="1502" y="105"/>
                  <a:pt x="1502" y="105"/>
                </a:cubicBezTo>
                <a:cubicBezTo>
                  <a:pt x="1469" y="105"/>
                  <a:pt x="1469" y="105"/>
                  <a:pt x="1469" y="105"/>
                </a:cubicBezTo>
                <a:cubicBezTo>
                  <a:pt x="1469" y="76"/>
                  <a:pt x="1469" y="76"/>
                  <a:pt x="1469" y="76"/>
                </a:cubicBezTo>
                <a:cubicBezTo>
                  <a:pt x="1502" y="76"/>
                  <a:pt x="1502" y="76"/>
                  <a:pt x="1502" y="76"/>
                </a:cubicBezTo>
                <a:cubicBezTo>
                  <a:pt x="1502" y="22"/>
                  <a:pt x="1502" y="22"/>
                  <a:pt x="1502" y="22"/>
                </a:cubicBezTo>
                <a:cubicBezTo>
                  <a:pt x="1537" y="22"/>
                  <a:pt x="1537" y="22"/>
                  <a:pt x="1537" y="22"/>
                </a:cubicBezTo>
                <a:cubicBezTo>
                  <a:pt x="1537" y="76"/>
                  <a:pt x="1537" y="76"/>
                  <a:pt x="1537" y="76"/>
                </a:cubicBezTo>
                <a:cubicBezTo>
                  <a:pt x="1584" y="76"/>
                  <a:pt x="1584" y="76"/>
                  <a:pt x="1584" y="76"/>
                </a:cubicBezTo>
                <a:cubicBezTo>
                  <a:pt x="1584" y="105"/>
                  <a:pt x="1584" y="105"/>
                  <a:pt x="1584" y="105"/>
                </a:cubicBezTo>
                <a:cubicBezTo>
                  <a:pt x="1537" y="105"/>
                  <a:pt x="1537" y="105"/>
                  <a:pt x="1537" y="105"/>
                </a:cubicBezTo>
                <a:cubicBezTo>
                  <a:pt x="1537" y="238"/>
                  <a:pt x="1537" y="238"/>
                  <a:pt x="1537" y="238"/>
                </a:cubicBezTo>
                <a:cubicBezTo>
                  <a:pt x="1537" y="247"/>
                  <a:pt x="1538" y="255"/>
                  <a:pt x="1541" y="260"/>
                </a:cubicBezTo>
                <a:cubicBezTo>
                  <a:pt x="1543" y="265"/>
                  <a:pt x="1547" y="268"/>
                  <a:pt x="1552" y="270"/>
                </a:cubicBezTo>
                <a:cubicBezTo>
                  <a:pt x="1556" y="271"/>
                  <a:pt x="1561" y="272"/>
                  <a:pt x="1566" y="272"/>
                </a:cubicBezTo>
                <a:cubicBezTo>
                  <a:pt x="1570" y="272"/>
                  <a:pt x="1573" y="272"/>
                  <a:pt x="1575" y="271"/>
                </a:cubicBezTo>
                <a:lnTo>
                  <a:pt x="1581" y="270"/>
                </a:lnTo>
                <a:close/>
                <a:moveTo>
                  <a:pt x="1424" y="110"/>
                </a:moveTo>
                <a:cubicBezTo>
                  <a:pt x="1430" y="123"/>
                  <a:pt x="1432" y="140"/>
                  <a:pt x="1432" y="159"/>
                </a:cubicBezTo>
                <a:cubicBezTo>
                  <a:pt x="1432" y="303"/>
                  <a:pt x="1432" y="303"/>
                  <a:pt x="1432" y="303"/>
                </a:cubicBezTo>
                <a:cubicBezTo>
                  <a:pt x="1399" y="303"/>
                  <a:pt x="1399" y="303"/>
                  <a:pt x="1399" y="303"/>
                </a:cubicBezTo>
                <a:cubicBezTo>
                  <a:pt x="1399" y="160"/>
                  <a:pt x="1399" y="160"/>
                  <a:pt x="1399" y="160"/>
                </a:cubicBezTo>
                <a:cubicBezTo>
                  <a:pt x="1399" y="143"/>
                  <a:pt x="1394" y="129"/>
                  <a:pt x="1385" y="119"/>
                </a:cubicBezTo>
                <a:cubicBezTo>
                  <a:pt x="1376" y="109"/>
                  <a:pt x="1364" y="104"/>
                  <a:pt x="1347" y="104"/>
                </a:cubicBezTo>
                <a:cubicBezTo>
                  <a:pt x="1337" y="104"/>
                  <a:pt x="1327" y="106"/>
                  <a:pt x="1319" y="111"/>
                </a:cubicBezTo>
                <a:cubicBezTo>
                  <a:pt x="1310" y="116"/>
                  <a:pt x="1303" y="123"/>
                  <a:pt x="1298" y="132"/>
                </a:cubicBezTo>
                <a:cubicBezTo>
                  <a:pt x="1293" y="142"/>
                  <a:pt x="1291" y="153"/>
                  <a:pt x="1291" y="167"/>
                </a:cubicBezTo>
                <a:cubicBezTo>
                  <a:pt x="1291" y="303"/>
                  <a:pt x="1291" y="303"/>
                  <a:pt x="1291" y="303"/>
                </a:cubicBezTo>
                <a:cubicBezTo>
                  <a:pt x="1256" y="303"/>
                  <a:pt x="1256" y="303"/>
                  <a:pt x="1256" y="303"/>
                </a:cubicBezTo>
                <a:cubicBezTo>
                  <a:pt x="1256" y="76"/>
                  <a:pt x="1256" y="76"/>
                  <a:pt x="1256" y="76"/>
                </a:cubicBezTo>
                <a:cubicBezTo>
                  <a:pt x="1290" y="76"/>
                  <a:pt x="1290" y="76"/>
                  <a:pt x="1290" y="76"/>
                </a:cubicBezTo>
                <a:cubicBezTo>
                  <a:pt x="1290" y="111"/>
                  <a:pt x="1290" y="111"/>
                  <a:pt x="1290" y="111"/>
                </a:cubicBezTo>
                <a:cubicBezTo>
                  <a:pt x="1293" y="111"/>
                  <a:pt x="1293" y="111"/>
                  <a:pt x="1293" y="111"/>
                </a:cubicBezTo>
                <a:cubicBezTo>
                  <a:pt x="1297" y="99"/>
                  <a:pt x="1305" y="90"/>
                  <a:pt x="1317" y="84"/>
                </a:cubicBezTo>
                <a:cubicBezTo>
                  <a:pt x="1327" y="76"/>
                  <a:pt x="1341" y="73"/>
                  <a:pt x="1358" y="73"/>
                </a:cubicBezTo>
                <a:cubicBezTo>
                  <a:pt x="1372" y="73"/>
                  <a:pt x="1386" y="76"/>
                  <a:pt x="1397" y="82"/>
                </a:cubicBezTo>
                <a:cubicBezTo>
                  <a:pt x="1408" y="88"/>
                  <a:pt x="1417" y="98"/>
                  <a:pt x="1424" y="110"/>
                </a:cubicBezTo>
                <a:close/>
                <a:moveTo>
                  <a:pt x="1052" y="170"/>
                </a:moveTo>
                <a:cubicBezTo>
                  <a:pt x="1052" y="160"/>
                  <a:pt x="1054" y="150"/>
                  <a:pt x="1058" y="141"/>
                </a:cubicBezTo>
                <a:cubicBezTo>
                  <a:pt x="1064" y="130"/>
                  <a:pt x="1072" y="121"/>
                  <a:pt x="1081" y="114"/>
                </a:cubicBezTo>
                <a:cubicBezTo>
                  <a:pt x="1092" y="107"/>
                  <a:pt x="1103" y="104"/>
                  <a:pt x="1117" y="104"/>
                </a:cubicBezTo>
                <a:cubicBezTo>
                  <a:pt x="1129" y="104"/>
                  <a:pt x="1140" y="107"/>
                  <a:pt x="1149" y="113"/>
                </a:cubicBezTo>
                <a:cubicBezTo>
                  <a:pt x="1158" y="119"/>
                  <a:pt x="1165" y="127"/>
                  <a:pt x="1170" y="136"/>
                </a:cubicBezTo>
                <a:cubicBezTo>
                  <a:pt x="1175" y="147"/>
                  <a:pt x="1178" y="158"/>
                  <a:pt x="1178" y="170"/>
                </a:cubicBezTo>
                <a:lnTo>
                  <a:pt x="1052" y="170"/>
                </a:lnTo>
                <a:close/>
                <a:moveTo>
                  <a:pt x="1182" y="98"/>
                </a:moveTo>
                <a:cubicBezTo>
                  <a:pt x="1173" y="88"/>
                  <a:pt x="1163" y="83"/>
                  <a:pt x="1151" y="79"/>
                </a:cubicBezTo>
                <a:cubicBezTo>
                  <a:pt x="1140" y="75"/>
                  <a:pt x="1128" y="73"/>
                  <a:pt x="1117" y="73"/>
                </a:cubicBezTo>
                <a:cubicBezTo>
                  <a:pt x="1097" y="73"/>
                  <a:pt x="1079" y="78"/>
                  <a:pt x="1064" y="88"/>
                </a:cubicBezTo>
                <a:cubicBezTo>
                  <a:pt x="1049" y="98"/>
                  <a:pt x="1037" y="112"/>
                  <a:pt x="1029" y="129"/>
                </a:cubicBezTo>
                <a:cubicBezTo>
                  <a:pt x="1021" y="147"/>
                  <a:pt x="1016" y="168"/>
                  <a:pt x="1016" y="191"/>
                </a:cubicBezTo>
                <a:cubicBezTo>
                  <a:pt x="1016" y="214"/>
                  <a:pt x="1021" y="235"/>
                  <a:pt x="1029" y="252"/>
                </a:cubicBezTo>
                <a:cubicBezTo>
                  <a:pt x="1037" y="270"/>
                  <a:pt x="1050" y="284"/>
                  <a:pt x="1065" y="292"/>
                </a:cubicBezTo>
                <a:cubicBezTo>
                  <a:pt x="1080" y="302"/>
                  <a:pt x="1098" y="307"/>
                  <a:pt x="1120" y="307"/>
                </a:cubicBezTo>
                <a:cubicBezTo>
                  <a:pt x="1135" y="307"/>
                  <a:pt x="1149" y="305"/>
                  <a:pt x="1161" y="300"/>
                </a:cubicBezTo>
                <a:cubicBezTo>
                  <a:pt x="1173" y="295"/>
                  <a:pt x="1184" y="288"/>
                  <a:pt x="1191" y="279"/>
                </a:cubicBezTo>
                <a:cubicBezTo>
                  <a:pt x="1200" y="272"/>
                  <a:pt x="1206" y="261"/>
                  <a:pt x="1208" y="250"/>
                </a:cubicBezTo>
                <a:cubicBezTo>
                  <a:pt x="1176" y="241"/>
                  <a:pt x="1176" y="241"/>
                  <a:pt x="1176" y="241"/>
                </a:cubicBezTo>
                <a:cubicBezTo>
                  <a:pt x="1173" y="248"/>
                  <a:pt x="1169" y="255"/>
                  <a:pt x="1163" y="260"/>
                </a:cubicBezTo>
                <a:cubicBezTo>
                  <a:pt x="1158" y="266"/>
                  <a:pt x="1152" y="270"/>
                  <a:pt x="1144" y="272"/>
                </a:cubicBezTo>
                <a:cubicBezTo>
                  <a:pt x="1138" y="274"/>
                  <a:pt x="1129" y="275"/>
                  <a:pt x="1120" y="275"/>
                </a:cubicBezTo>
                <a:cubicBezTo>
                  <a:pt x="1106" y="275"/>
                  <a:pt x="1095" y="273"/>
                  <a:pt x="1084" y="267"/>
                </a:cubicBezTo>
                <a:cubicBezTo>
                  <a:pt x="1074" y="260"/>
                  <a:pt x="1065" y="251"/>
                  <a:pt x="1059" y="240"/>
                </a:cubicBezTo>
                <a:cubicBezTo>
                  <a:pt x="1054" y="229"/>
                  <a:pt x="1052" y="216"/>
                  <a:pt x="1051" y="201"/>
                </a:cubicBezTo>
                <a:cubicBezTo>
                  <a:pt x="1212" y="201"/>
                  <a:pt x="1212" y="201"/>
                  <a:pt x="1212" y="201"/>
                </a:cubicBezTo>
                <a:cubicBezTo>
                  <a:pt x="1212" y="186"/>
                  <a:pt x="1212" y="186"/>
                  <a:pt x="1212" y="186"/>
                </a:cubicBezTo>
                <a:cubicBezTo>
                  <a:pt x="1212" y="165"/>
                  <a:pt x="1209" y="147"/>
                  <a:pt x="1204" y="132"/>
                </a:cubicBezTo>
                <a:cubicBezTo>
                  <a:pt x="1199" y="118"/>
                  <a:pt x="1191" y="107"/>
                  <a:pt x="1182" y="98"/>
                </a:cubicBezTo>
                <a:close/>
                <a:moveTo>
                  <a:pt x="953" y="92"/>
                </a:moveTo>
                <a:cubicBezTo>
                  <a:pt x="966" y="104"/>
                  <a:pt x="972" y="124"/>
                  <a:pt x="972" y="151"/>
                </a:cubicBezTo>
                <a:cubicBezTo>
                  <a:pt x="972" y="303"/>
                  <a:pt x="972" y="303"/>
                  <a:pt x="972" y="303"/>
                </a:cubicBezTo>
                <a:cubicBezTo>
                  <a:pt x="938" y="303"/>
                  <a:pt x="938" y="303"/>
                  <a:pt x="938" y="303"/>
                </a:cubicBezTo>
                <a:cubicBezTo>
                  <a:pt x="938" y="151"/>
                  <a:pt x="938" y="151"/>
                  <a:pt x="938" y="151"/>
                </a:cubicBezTo>
                <a:cubicBezTo>
                  <a:pt x="938" y="134"/>
                  <a:pt x="934" y="122"/>
                  <a:pt x="924" y="115"/>
                </a:cubicBezTo>
                <a:cubicBezTo>
                  <a:pt x="916" y="108"/>
                  <a:pt x="905" y="104"/>
                  <a:pt x="893" y="104"/>
                </a:cubicBezTo>
                <a:cubicBezTo>
                  <a:pt x="877" y="104"/>
                  <a:pt x="865" y="109"/>
                  <a:pt x="856" y="119"/>
                </a:cubicBezTo>
                <a:cubicBezTo>
                  <a:pt x="848" y="129"/>
                  <a:pt x="844" y="140"/>
                  <a:pt x="844" y="155"/>
                </a:cubicBezTo>
                <a:cubicBezTo>
                  <a:pt x="844" y="303"/>
                  <a:pt x="844" y="303"/>
                  <a:pt x="844" y="303"/>
                </a:cubicBezTo>
                <a:cubicBezTo>
                  <a:pt x="808" y="303"/>
                  <a:pt x="808" y="303"/>
                  <a:pt x="808" y="303"/>
                </a:cubicBezTo>
                <a:cubicBezTo>
                  <a:pt x="808" y="147"/>
                  <a:pt x="808" y="147"/>
                  <a:pt x="808" y="147"/>
                </a:cubicBezTo>
                <a:cubicBezTo>
                  <a:pt x="808" y="134"/>
                  <a:pt x="805" y="124"/>
                  <a:pt x="796" y="116"/>
                </a:cubicBezTo>
                <a:cubicBezTo>
                  <a:pt x="788" y="108"/>
                  <a:pt x="778" y="104"/>
                  <a:pt x="764" y="104"/>
                </a:cubicBezTo>
                <a:cubicBezTo>
                  <a:pt x="756" y="104"/>
                  <a:pt x="747" y="106"/>
                  <a:pt x="740" y="111"/>
                </a:cubicBezTo>
                <a:cubicBezTo>
                  <a:pt x="732" y="116"/>
                  <a:pt x="726" y="123"/>
                  <a:pt x="721" y="131"/>
                </a:cubicBezTo>
                <a:cubicBezTo>
                  <a:pt x="717" y="140"/>
                  <a:pt x="714" y="150"/>
                  <a:pt x="714" y="160"/>
                </a:cubicBezTo>
                <a:cubicBezTo>
                  <a:pt x="714" y="303"/>
                  <a:pt x="714" y="303"/>
                  <a:pt x="714" y="303"/>
                </a:cubicBezTo>
                <a:cubicBezTo>
                  <a:pt x="680" y="303"/>
                  <a:pt x="680" y="303"/>
                  <a:pt x="680" y="303"/>
                </a:cubicBezTo>
                <a:cubicBezTo>
                  <a:pt x="680" y="76"/>
                  <a:pt x="680" y="76"/>
                  <a:pt x="680" y="76"/>
                </a:cubicBezTo>
                <a:cubicBezTo>
                  <a:pt x="713" y="76"/>
                  <a:pt x="713" y="76"/>
                  <a:pt x="713" y="76"/>
                </a:cubicBezTo>
                <a:cubicBezTo>
                  <a:pt x="713" y="111"/>
                  <a:pt x="713" y="111"/>
                  <a:pt x="713" y="111"/>
                </a:cubicBezTo>
                <a:cubicBezTo>
                  <a:pt x="716" y="111"/>
                  <a:pt x="716" y="111"/>
                  <a:pt x="716" y="111"/>
                </a:cubicBezTo>
                <a:cubicBezTo>
                  <a:pt x="720" y="99"/>
                  <a:pt x="728" y="89"/>
                  <a:pt x="739" y="83"/>
                </a:cubicBezTo>
                <a:cubicBezTo>
                  <a:pt x="749" y="76"/>
                  <a:pt x="762" y="73"/>
                  <a:pt x="776" y="73"/>
                </a:cubicBezTo>
                <a:cubicBezTo>
                  <a:pt x="790" y="73"/>
                  <a:pt x="803" y="76"/>
                  <a:pt x="812" y="83"/>
                </a:cubicBezTo>
                <a:cubicBezTo>
                  <a:pt x="822" y="89"/>
                  <a:pt x="830" y="99"/>
                  <a:pt x="835" y="111"/>
                </a:cubicBezTo>
                <a:cubicBezTo>
                  <a:pt x="838" y="111"/>
                  <a:pt x="838" y="111"/>
                  <a:pt x="838" y="111"/>
                </a:cubicBezTo>
                <a:cubicBezTo>
                  <a:pt x="844" y="99"/>
                  <a:pt x="852" y="90"/>
                  <a:pt x="863" y="83"/>
                </a:cubicBezTo>
                <a:cubicBezTo>
                  <a:pt x="875" y="76"/>
                  <a:pt x="889" y="73"/>
                  <a:pt x="904" y="73"/>
                </a:cubicBezTo>
                <a:cubicBezTo>
                  <a:pt x="924" y="73"/>
                  <a:pt x="941" y="79"/>
                  <a:pt x="953" y="92"/>
                </a:cubicBezTo>
                <a:close/>
                <a:moveTo>
                  <a:pt x="606" y="76"/>
                </a:moveTo>
                <a:cubicBezTo>
                  <a:pt x="643" y="76"/>
                  <a:pt x="643" y="76"/>
                  <a:pt x="643" y="76"/>
                </a:cubicBezTo>
                <a:cubicBezTo>
                  <a:pt x="548" y="336"/>
                  <a:pt x="548" y="336"/>
                  <a:pt x="548" y="336"/>
                </a:cubicBezTo>
                <a:cubicBezTo>
                  <a:pt x="544" y="347"/>
                  <a:pt x="539" y="356"/>
                  <a:pt x="533" y="364"/>
                </a:cubicBezTo>
                <a:cubicBezTo>
                  <a:pt x="526" y="372"/>
                  <a:pt x="519" y="378"/>
                  <a:pt x="511" y="382"/>
                </a:cubicBezTo>
                <a:cubicBezTo>
                  <a:pt x="502" y="386"/>
                  <a:pt x="493" y="387"/>
                  <a:pt x="483" y="387"/>
                </a:cubicBezTo>
                <a:cubicBezTo>
                  <a:pt x="477" y="387"/>
                  <a:pt x="472" y="387"/>
                  <a:pt x="467" y="386"/>
                </a:cubicBezTo>
                <a:cubicBezTo>
                  <a:pt x="463" y="385"/>
                  <a:pt x="459" y="385"/>
                  <a:pt x="458" y="384"/>
                </a:cubicBezTo>
                <a:cubicBezTo>
                  <a:pt x="467" y="353"/>
                  <a:pt x="467" y="353"/>
                  <a:pt x="467" y="353"/>
                </a:cubicBezTo>
                <a:cubicBezTo>
                  <a:pt x="474" y="355"/>
                  <a:pt x="482" y="356"/>
                  <a:pt x="489" y="356"/>
                </a:cubicBezTo>
                <a:cubicBezTo>
                  <a:pt x="495" y="355"/>
                  <a:pt x="500" y="352"/>
                  <a:pt x="506" y="346"/>
                </a:cubicBezTo>
                <a:cubicBezTo>
                  <a:pt x="511" y="341"/>
                  <a:pt x="516" y="333"/>
                  <a:pt x="519" y="321"/>
                </a:cubicBezTo>
                <a:cubicBezTo>
                  <a:pt x="526" y="304"/>
                  <a:pt x="526" y="304"/>
                  <a:pt x="526" y="304"/>
                </a:cubicBezTo>
                <a:cubicBezTo>
                  <a:pt x="443" y="76"/>
                  <a:pt x="443" y="76"/>
                  <a:pt x="443" y="76"/>
                </a:cubicBezTo>
                <a:cubicBezTo>
                  <a:pt x="480" y="76"/>
                  <a:pt x="480" y="76"/>
                  <a:pt x="480" y="76"/>
                </a:cubicBezTo>
                <a:cubicBezTo>
                  <a:pt x="541" y="256"/>
                  <a:pt x="541" y="256"/>
                  <a:pt x="541" y="256"/>
                </a:cubicBezTo>
                <a:cubicBezTo>
                  <a:pt x="544" y="256"/>
                  <a:pt x="544" y="256"/>
                  <a:pt x="544" y="256"/>
                </a:cubicBezTo>
                <a:lnTo>
                  <a:pt x="606" y="76"/>
                </a:lnTo>
                <a:close/>
                <a:moveTo>
                  <a:pt x="380" y="220"/>
                </a:moveTo>
                <a:cubicBezTo>
                  <a:pt x="380" y="230"/>
                  <a:pt x="378" y="239"/>
                  <a:pt x="373" y="247"/>
                </a:cubicBezTo>
                <a:cubicBezTo>
                  <a:pt x="368" y="256"/>
                  <a:pt x="361" y="263"/>
                  <a:pt x="351" y="269"/>
                </a:cubicBezTo>
                <a:cubicBezTo>
                  <a:pt x="342" y="274"/>
                  <a:pt x="331" y="276"/>
                  <a:pt x="318" y="276"/>
                </a:cubicBezTo>
                <a:cubicBezTo>
                  <a:pt x="303" y="276"/>
                  <a:pt x="293" y="274"/>
                  <a:pt x="283" y="267"/>
                </a:cubicBezTo>
                <a:cubicBezTo>
                  <a:pt x="275" y="261"/>
                  <a:pt x="271" y="252"/>
                  <a:pt x="271" y="240"/>
                </a:cubicBezTo>
                <a:cubicBezTo>
                  <a:pt x="271" y="231"/>
                  <a:pt x="273" y="224"/>
                  <a:pt x="277" y="219"/>
                </a:cubicBezTo>
                <a:cubicBezTo>
                  <a:pt x="282" y="213"/>
                  <a:pt x="288" y="210"/>
                  <a:pt x="296" y="207"/>
                </a:cubicBezTo>
                <a:cubicBezTo>
                  <a:pt x="303" y="204"/>
                  <a:pt x="312" y="202"/>
                  <a:pt x="320" y="201"/>
                </a:cubicBezTo>
                <a:cubicBezTo>
                  <a:pt x="324" y="201"/>
                  <a:pt x="329" y="201"/>
                  <a:pt x="335" y="200"/>
                </a:cubicBezTo>
                <a:cubicBezTo>
                  <a:pt x="341" y="199"/>
                  <a:pt x="347" y="198"/>
                  <a:pt x="354" y="197"/>
                </a:cubicBezTo>
                <a:cubicBezTo>
                  <a:pt x="360" y="196"/>
                  <a:pt x="365" y="195"/>
                  <a:pt x="370" y="194"/>
                </a:cubicBezTo>
                <a:cubicBezTo>
                  <a:pt x="375" y="192"/>
                  <a:pt x="379" y="190"/>
                  <a:pt x="380" y="189"/>
                </a:cubicBezTo>
                <a:lnTo>
                  <a:pt x="380" y="220"/>
                </a:lnTo>
                <a:close/>
                <a:moveTo>
                  <a:pt x="384" y="86"/>
                </a:moveTo>
                <a:cubicBezTo>
                  <a:pt x="375" y="81"/>
                  <a:pt x="365" y="77"/>
                  <a:pt x="357" y="75"/>
                </a:cubicBezTo>
                <a:cubicBezTo>
                  <a:pt x="347" y="74"/>
                  <a:pt x="339" y="73"/>
                  <a:pt x="332" y="73"/>
                </a:cubicBezTo>
                <a:cubicBezTo>
                  <a:pt x="320" y="73"/>
                  <a:pt x="309" y="74"/>
                  <a:pt x="297" y="78"/>
                </a:cubicBezTo>
                <a:cubicBezTo>
                  <a:pt x="286" y="81"/>
                  <a:pt x="275" y="86"/>
                  <a:pt x="266" y="94"/>
                </a:cubicBezTo>
                <a:cubicBezTo>
                  <a:pt x="256" y="101"/>
                  <a:pt x="248" y="112"/>
                  <a:pt x="242" y="126"/>
                </a:cubicBezTo>
                <a:cubicBezTo>
                  <a:pt x="275" y="137"/>
                  <a:pt x="275" y="137"/>
                  <a:pt x="275" y="137"/>
                </a:cubicBezTo>
                <a:cubicBezTo>
                  <a:pt x="278" y="129"/>
                  <a:pt x="285" y="122"/>
                  <a:pt x="295" y="115"/>
                </a:cubicBezTo>
                <a:cubicBezTo>
                  <a:pt x="304" y="107"/>
                  <a:pt x="317" y="103"/>
                  <a:pt x="333" y="103"/>
                </a:cubicBezTo>
                <a:cubicBezTo>
                  <a:pt x="348" y="103"/>
                  <a:pt x="361" y="107"/>
                  <a:pt x="368" y="116"/>
                </a:cubicBezTo>
                <a:cubicBezTo>
                  <a:pt x="376" y="124"/>
                  <a:pt x="380" y="135"/>
                  <a:pt x="380" y="150"/>
                </a:cubicBezTo>
                <a:cubicBezTo>
                  <a:pt x="380" y="151"/>
                  <a:pt x="380" y="151"/>
                  <a:pt x="380" y="151"/>
                </a:cubicBezTo>
                <a:cubicBezTo>
                  <a:pt x="380" y="157"/>
                  <a:pt x="378" y="160"/>
                  <a:pt x="374" y="163"/>
                </a:cubicBezTo>
                <a:cubicBezTo>
                  <a:pt x="370" y="165"/>
                  <a:pt x="363" y="167"/>
                  <a:pt x="356" y="168"/>
                </a:cubicBezTo>
                <a:cubicBezTo>
                  <a:pt x="347" y="169"/>
                  <a:pt x="336" y="170"/>
                  <a:pt x="322" y="171"/>
                </a:cubicBezTo>
                <a:cubicBezTo>
                  <a:pt x="312" y="172"/>
                  <a:pt x="302" y="174"/>
                  <a:pt x="292" y="177"/>
                </a:cubicBezTo>
                <a:cubicBezTo>
                  <a:pt x="281" y="179"/>
                  <a:pt x="272" y="183"/>
                  <a:pt x="264" y="187"/>
                </a:cubicBezTo>
                <a:cubicBezTo>
                  <a:pt x="255" y="192"/>
                  <a:pt x="249" y="199"/>
                  <a:pt x="244" y="206"/>
                </a:cubicBezTo>
                <a:cubicBezTo>
                  <a:pt x="238" y="214"/>
                  <a:pt x="236" y="225"/>
                  <a:pt x="236" y="238"/>
                </a:cubicBezTo>
                <a:cubicBezTo>
                  <a:pt x="236" y="253"/>
                  <a:pt x="239" y="266"/>
                  <a:pt x="246" y="275"/>
                </a:cubicBezTo>
                <a:cubicBezTo>
                  <a:pt x="252" y="286"/>
                  <a:pt x="262" y="294"/>
                  <a:pt x="274" y="300"/>
                </a:cubicBezTo>
                <a:cubicBezTo>
                  <a:pt x="285" y="305"/>
                  <a:pt x="297" y="308"/>
                  <a:pt x="312" y="308"/>
                </a:cubicBezTo>
                <a:cubicBezTo>
                  <a:pt x="325" y="308"/>
                  <a:pt x="336" y="306"/>
                  <a:pt x="345" y="302"/>
                </a:cubicBezTo>
                <a:cubicBezTo>
                  <a:pt x="354" y="298"/>
                  <a:pt x="361" y="293"/>
                  <a:pt x="366" y="287"/>
                </a:cubicBezTo>
                <a:cubicBezTo>
                  <a:pt x="372" y="283"/>
                  <a:pt x="376" y="276"/>
                  <a:pt x="378" y="272"/>
                </a:cubicBezTo>
                <a:cubicBezTo>
                  <a:pt x="380" y="272"/>
                  <a:pt x="380" y="272"/>
                  <a:pt x="380" y="272"/>
                </a:cubicBezTo>
                <a:cubicBezTo>
                  <a:pt x="380" y="303"/>
                  <a:pt x="380" y="303"/>
                  <a:pt x="380" y="303"/>
                </a:cubicBezTo>
                <a:cubicBezTo>
                  <a:pt x="414" y="303"/>
                  <a:pt x="414" y="303"/>
                  <a:pt x="414" y="303"/>
                </a:cubicBezTo>
                <a:cubicBezTo>
                  <a:pt x="414" y="153"/>
                  <a:pt x="414" y="153"/>
                  <a:pt x="414" y="153"/>
                </a:cubicBezTo>
                <a:cubicBezTo>
                  <a:pt x="414" y="135"/>
                  <a:pt x="411" y="121"/>
                  <a:pt x="406" y="110"/>
                </a:cubicBezTo>
                <a:cubicBezTo>
                  <a:pt x="400" y="99"/>
                  <a:pt x="392" y="92"/>
                  <a:pt x="384" y="86"/>
                </a:cubicBezTo>
                <a:close/>
                <a:moveTo>
                  <a:pt x="159" y="129"/>
                </a:moveTo>
                <a:cubicBezTo>
                  <a:pt x="155" y="139"/>
                  <a:pt x="147" y="145"/>
                  <a:pt x="138" y="151"/>
                </a:cubicBezTo>
                <a:cubicBezTo>
                  <a:pt x="128" y="157"/>
                  <a:pt x="116" y="160"/>
                  <a:pt x="99" y="160"/>
                </a:cubicBezTo>
                <a:cubicBezTo>
                  <a:pt x="35" y="160"/>
                  <a:pt x="35" y="160"/>
                  <a:pt x="35" y="160"/>
                </a:cubicBezTo>
                <a:cubicBezTo>
                  <a:pt x="35" y="33"/>
                  <a:pt x="35" y="33"/>
                  <a:pt x="35" y="33"/>
                </a:cubicBezTo>
                <a:cubicBezTo>
                  <a:pt x="98" y="33"/>
                  <a:pt x="98" y="33"/>
                  <a:pt x="98" y="33"/>
                </a:cubicBezTo>
                <a:cubicBezTo>
                  <a:pt x="115" y="33"/>
                  <a:pt x="128" y="35"/>
                  <a:pt x="138" y="41"/>
                </a:cubicBezTo>
                <a:cubicBezTo>
                  <a:pt x="147" y="47"/>
                  <a:pt x="155" y="54"/>
                  <a:pt x="159" y="63"/>
                </a:cubicBezTo>
                <a:cubicBezTo>
                  <a:pt x="163" y="73"/>
                  <a:pt x="165" y="84"/>
                  <a:pt x="165" y="96"/>
                </a:cubicBezTo>
                <a:cubicBezTo>
                  <a:pt x="165" y="108"/>
                  <a:pt x="163" y="119"/>
                  <a:pt x="159" y="129"/>
                </a:cubicBezTo>
                <a:close/>
                <a:moveTo>
                  <a:pt x="157" y="13"/>
                </a:moveTo>
                <a:cubicBezTo>
                  <a:pt x="142" y="5"/>
                  <a:pt x="123" y="0"/>
                  <a:pt x="10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303"/>
                  <a:pt x="0" y="303"/>
                  <a:pt x="0" y="303"/>
                </a:cubicBezTo>
                <a:cubicBezTo>
                  <a:pt x="35" y="303"/>
                  <a:pt x="35" y="303"/>
                  <a:pt x="35" y="303"/>
                </a:cubicBezTo>
                <a:cubicBezTo>
                  <a:pt x="35" y="192"/>
                  <a:pt x="35" y="192"/>
                  <a:pt x="35" y="192"/>
                </a:cubicBezTo>
                <a:cubicBezTo>
                  <a:pt x="100" y="192"/>
                  <a:pt x="100" y="192"/>
                  <a:pt x="100" y="192"/>
                </a:cubicBezTo>
                <a:cubicBezTo>
                  <a:pt x="123" y="192"/>
                  <a:pt x="142" y="188"/>
                  <a:pt x="158" y="179"/>
                </a:cubicBezTo>
                <a:cubicBezTo>
                  <a:pt x="172" y="170"/>
                  <a:pt x="183" y="159"/>
                  <a:pt x="190" y="144"/>
                </a:cubicBezTo>
                <a:cubicBezTo>
                  <a:pt x="197" y="129"/>
                  <a:pt x="201" y="114"/>
                  <a:pt x="201" y="96"/>
                </a:cubicBezTo>
                <a:cubicBezTo>
                  <a:pt x="201" y="78"/>
                  <a:pt x="197" y="62"/>
                  <a:pt x="190" y="48"/>
                </a:cubicBezTo>
                <a:cubicBezTo>
                  <a:pt x="183" y="33"/>
                  <a:pt x="172" y="22"/>
                  <a:pt x="157" y="1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620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17" userDrawn="1">
          <p15:clr>
            <a:srgbClr val="46BEAA"/>
          </p15:clr>
        </p15:guide>
        <p15:guide id="2" orient="horz" pos="2122" userDrawn="1">
          <p15:clr>
            <a:srgbClr val="46BEAA"/>
          </p15:clr>
        </p15:guide>
        <p15:guide id="3" pos="2267" userDrawn="1">
          <p15:clr>
            <a:srgbClr val="46BEAA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theme" Target="../theme/theme1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Select="1"/>
          </p:cNvSpPr>
          <p:nvPr>
            <p:ph type="title"/>
          </p:nvPr>
        </p:nvSpPr>
        <p:spPr bwMode="gray">
          <a:xfrm>
            <a:off x="360001" y="270000"/>
            <a:ext cx="8424359" cy="47124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noProof="1"/>
              <a:t>[Title]</a:t>
            </a:r>
            <a:br>
              <a:rPr lang="en-GB" noProof="1"/>
            </a:br>
            <a:endParaRPr lang="en-GB" noProof="1"/>
          </a:p>
        </p:txBody>
      </p:sp>
      <p:sp>
        <p:nvSpPr>
          <p:cNvPr id="94" name="Placeholder 2 (JU-Free)">
            <a:extLst>
              <a:ext uri="{FF2B5EF4-FFF2-40B4-BE49-F238E27FC236}">
                <a16:creationId xmlns:a16="http://schemas.microsoft.com/office/drawing/2014/main" id="{822664D5-74E7-E486-7235-77F4473527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00" y="1371600"/>
            <a:ext cx="8424000" cy="32559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/>
              <a:t>JU-LEVEL1=Bullet list 1st level</a:t>
            </a:r>
          </a:p>
          <a:p>
            <a:pPr lvl="1"/>
            <a:r>
              <a:rPr lang="en-GB"/>
              <a:t>JU-LEVEL2=Bullet list 2nd level</a:t>
            </a:r>
          </a:p>
          <a:p>
            <a:pPr lvl="2"/>
            <a:r>
              <a:rPr lang="en-GB"/>
              <a:t>JU-LEVEL3=Bullet list 3rd level</a:t>
            </a:r>
          </a:p>
          <a:p>
            <a:pPr lvl="3"/>
            <a:r>
              <a:rPr lang="en-GB"/>
              <a:t>JU-LEVEL4=Numbered list 1st level</a:t>
            </a:r>
          </a:p>
          <a:p>
            <a:pPr lvl="4"/>
            <a:r>
              <a:rPr lang="en-GB"/>
              <a:t>JU-LEVEL5=Numbered list 2nd level</a:t>
            </a:r>
          </a:p>
          <a:p>
            <a:pPr lvl="5"/>
            <a:r>
              <a:rPr lang="en-GB"/>
              <a:t>JU-LEVEL6=Numbered list 3rd level</a:t>
            </a:r>
          </a:p>
          <a:p>
            <a:pPr lvl="6"/>
            <a:r>
              <a:rPr lang="en-GB"/>
              <a:t>JU-LEVEL7=Bodytext</a:t>
            </a:r>
          </a:p>
          <a:p>
            <a:pPr lvl="7"/>
            <a:r>
              <a:rPr lang="en-GB"/>
              <a:t>JU-LEVEL8=Heading</a:t>
            </a:r>
          </a:p>
          <a:p>
            <a:pPr lvl="8"/>
            <a:r>
              <a:rPr lang="en-GB"/>
              <a:t>JU-LEVEL9=Indent 1st level</a:t>
            </a:r>
          </a:p>
        </p:txBody>
      </p:sp>
      <p:sp>
        <p:nvSpPr>
          <p:cNvPr id="5" name="Frame footer 3"/>
          <p:cNvSpPr>
            <a:spLocks noGrp="1" noSelect="1"/>
          </p:cNvSpPr>
          <p:nvPr>
            <p:ph type="ftr" sz="quarter" idx="3"/>
          </p:nvPr>
        </p:nvSpPr>
        <p:spPr bwMode="gray">
          <a:xfrm>
            <a:off x="3413160" y="4910286"/>
            <a:ext cx="5371200" cy="828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r">
              <a:lnSpc>
                <a:spcPct val="80000"/>
              </a:lnSpc>
              <a:defRPr sz="600" b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6" name="Frame slide number 4"/>
          <p:cNvSpPr>
            <a:spLocks noGrp="1" noSelect="1"/>
          </p:cNvSpPr>
          <p:nvPr>
            <p:ph type="sldNum" sz="quarter" idx="4"/>
          </p:nvPr>
        </p:nvSpPr>
        <p:spPr bwMode="gray">
          <a:xfrm>
            <a:off x="8787145" y="4910400"/>
            <a:ext cx="273084" cy="828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lnSpc>
                <a:spcPct val="80000"/>
              </a:lnSpc>
              <a:defRPr sz="600">
                <a:solidFill>
                  <a:schemeClr val="tx1"/>
                </a:solidFill>
              </a:defRPr>
            </a:lvl1pPr>
          </a:lstStyle>
          <a:p>
            <a:pPr algn="l"/>
            <a:r>
              <a:rPr lang="en-GB"/>
              <a:t> - </a:t>
            </a:r>
            <a:fld id="{66C51462-7265-4FA4-8260-F4DA7CBC4A43}" type="slidenum">
              <a:rPr lang="en-GB" smtClean="0"/>
              <a:pPr algn="l"/>
              <a:t>‹#›</a:t>
            </a:fld>
            <a:endParaRPr lang="en-GB"/>
          </a:p>
        </p:txBody>
      </p:sp>
      <p:sp>
        <p:nvSpPr>
          <p:cNvPr id="7" name="Frame 4 {PHJU}">
            <a:extLst>
              <a:ext uri="{FF2B5EF4-FFF2-40B4-BE49-F238E27FC236}">
                <a16:creationId xmlns:a16="http://schemas.microsoft.com/office/drawing/2014/main" id="{2FFFE64A-8102-8A04-FE68-5E0BE3057314}"/>
              </a:ext>
            </a:extLst>
          </p:cNvPr>
          <p:cNvSpPr txBox="1">
            <a:spLocks noSelect="1"/>
          </p:cNvSpPr>
          <p:nvPr userDrawn="1"/>
        </p:nvSpPr>
        <p:spPr bwMode="auto">
          <a:xfrm>
            <a:off x="359999" y="4809600"/>
            <a:ext cx="1494360" cy="155880"/>
          </a:xfrm>
          <a:custGeom>
            <a:avLst/>
            <a:gdLst>
              <a:gd name="T0" fmla="*/ 5356 w 6281"/>
              <a:gd name="T1" fmla="*/ 632 h 658"/>
              <a:gd name="T2" fmla="*/ 5299 w 6281"/>
              <a:gd name="T3" fmla="*/ 237 h 658"/>
              <a:gd name="T4" fmla="*/ 5188 w 6281"/>
              <a:gd name="T5" fmla="*/ 632 h 658"/>
              <a:gd name="T6" fmla="*/ 5122 w 6281"/>
              <a:gd name="T7" fmla="*/ 286 h 658"/>
              <a:gd name="T8" fmla="*/ 5042 w 6281"/>
              <a:gd name="T9" fmla="*/ 460 h 658"/>
              <a:gd name="T10" fmla="*/ 5980 w 6281"/>
              <a:gd name="T11" fmla="*/ 97 h 658"/>
              <a:gd name="T12" fmla="*/ 5706 w 6281"/>
              <a:gd name="T13" fmla="*/ 292 h 658"/>
              <a:gd name="T14" fmla="*/ 5684 w 6281"/>
              <a:gd name="T15" fmla="*/ 236 h 658"/>
              <a:gd name="T16" fmla="*/ 5454 w 6281"/>
              <a:gd name="T17" fmla="*/ 33 h 658"/>
              <a:gd name="T18" fmla="*/ 5436 w 6281"/>
              <a:gd name="T19" fmla="*/ 138 h 658"/>
              <a:gd name="T20" fmla="*/ 5524 w 6281"/>
              <a:gd name="T21" fmla="*/ 632 h 658"/>
              <a:gd name="T22" fmla="*/ 5691 w 6281"/>
              <a:gd name="T23" fmla="*/ 632 h 658"/>
              <a:gd name="T24" fmla="*/ 6016 w 6281"/>
              <a:gd name="T25" fmla="*/ 121 h 658"/>
              <a:gd name="T26" fmla="*/ 5902 w 6281"/>
              <a:gd name="T27" fmla="*/ 632 h 658"/>
              <a:gd name="T28" fmla="*/ 6135 w 6281"/>
              <a:gd name="T29" fmla="*/ 232 h 658"/>
              <a:gd name="T30" fmla="*/ 6224 w 6281"/>
              <a:gd name="T31" fmla="*/ 378 h 658"/>
              <a:gd name="T32" fmla="*/ 6272 w 6281"/>
              <a:gd name="T33" fmla="*/ 530 h 658"/>
              <a:gd name="T34" fmla="*/ 6272 w 6281"/>
              <a:gd name="T35" fmla="*/ 530 h 658"/>
              <a:gd name="T36" fmla="*/ 2160 w 6281"/>
              <a:gd name="T37" fmla="*/ 632 h 658"/>
              <a:gd name="T38" fmla="*/ 2296 w 6281"/>
              <a:gd name="T39" fmla="*/ 513 h 658"/>
              <a:gd name="T40" fmla="*/ 3236 w 6281"/>
              <a:gd name="T41" fmla="*/ 27 h 658"/>
              <a:gd name="T42" fmla="*/ 3561 w 6281"/>
              <a:gd name="T43" fmla="*/ 588 h 658"/>
              <a:gd name="T44" fmla="*/ 3618 w 6281"/>
              <a:gd name="T45" fmla="*/ 632 h 658"/>
              <a:gd name="T46" fmla="*/ 3618 w 6281"/>
              <a:gd name="T47" fmla="*/ 27 h 658"/>
              <a:gd name="T48" fmla="*/ 4729 w 6281"/>
              <a:gd name="T49" fmla="*/ 344 h 658"/>
              <a:gd name="T50" fmla="*/ 4462 w 6281"/>
              <a:gd name="T51" fmla="*/ 71 h 658"/>
              <a:gd name="T52" fmla="*/ 4413 w 6281"/>
              <a:gd name="T53" fmla="*/ 27 h 658"/>
              <a:gd name="T54" fmla="*/ 4759 w 6281"/>
              <a:gd name="T55" fmla="*/ 588 h 658"/>
              <a:gd name="T56" fmla="*/ 4249 w 6281"/>
              <a:gd name="T57" fmla="*/ 588 h 658"/>
              <a:gd name="T58" fmla="*/ 3800 w 6281"/>
              <a:gd name="T59" fmla="*/ 27 h 658"/>
              <a:gd name="T60" fmla="*/ 3849 w 6281"/>
              <a:gd name="T61" fmla="*/ 71 h 658"/>
              <a:gd name="T62" fmla="*/ 4298 w 6281"/>
              <a:gd name="T63" fmla="*/ 632 h 658"/>
              <a:gd name="T64" fmla="*/ 4249 w 6281"/>
              <a:gd name="T65" fmla="*/ 588 h 658"/>
              <a:gd name="T66" fmla="*/ 505 w 6281"/>
              <a:gd name="T67" fmla="*/ 43 h 658"/>
              <a:gd name="T68" fmla="*/ 261 w 6281"/>
              <a:gd name="T69" fmla="*/ 513 h 658"/>
              <a:gd name="T70" fmla="*/ 150 w 6281"/>
              <a:gd name="T71" fmla="*/ 632 h 658"/>
              <a:gd name="T72" fmla="*/ 514 w 6281"/>
              <a:gd name="T73" fmla="*/ 632 h 658"/>
              <a:gd name="T74" fmla="*/ 719 w 6281"/>
              <a:gd name="T75" fmla="*/ 27 h 658"/>
              <a:gd name="T76" fmla="*/ 3143 w 6281"/>
              <a:gd name="T77" fmla="*/ 319 h 658"/>
              <a:gd name="T78" fmla="*/ 2814 w 6281"/>
              <a:gd name="T79" fmla="*/ 635 h 658"/>
              <a:gd name="T80" fmla="*/ 2814 w 6281"/>
              <a:gd name="T81" fmla="*/ 22 h 658"/>
              <a:gd name="T82" fmla="*/ 2894 w 6281"/>
              <a:gd name="T83" fmla="*/ 152 h 658"/>
              <a:gd name="T84" fmla="*/ 2726 w 6281"/>
              <a:gd name="T85" fmla="*/ 516 h 658"/>
              <a:gd name="T86" fmla="*/ 2988 w 6281"/>
              <a:gd name="T87" fmla="*/ 410 h 658"/>
              <a:gd name="T88" fmla="*/ 1508 w 6281"/>
              <a:gd name="T89" fmla="*/ 337 h 658"/>
              <a:gd name="T90" fmla="*/ 862 w 6281"/>
              <a:gd name="T91" fmla="*/ 337 h 658"/>
              <a:gd name="T92" fmla="*/ 1325 w 6281"/>
              <a:gd name="T93" fmla="*/ 36 h 658"/>
              <a:gd name="T94" fmla="*/ 1185 w 6281"/>
              <a:gd name="T95" fmla="*/ 133 h 658"/>
              <a:gd name="T96" fmla="*/ 1367 w 6281"/>
              <a:gd name="T97" fmla="*/ 329 h 658"/>
              <a:gd name="T98" fmla="*/ 1945 w 6281"/>
              <a:gd name="T99" fmla="*/ 632 h 658"/>
              <a:gd name="T100" fmla="*/ 1714 w 6281"/>
              <a:gd name="T101" fmla="*/ 632 h 658"/>
              <a:gd name="T102" fmla="*/ 1816 w 6281"/>
              <a:gd name="T103" fmla="*/ 22 h 658"/>
              <a:gd name="T104" fmla="*/ 2032 w 6281"/>
              <a:gd name="T105" fmla="*/ 350 h 658"/>
              <a:gd name="T106" fmla="*/ 1874 w 6281"/>
              <a:gd name="T107" fmla="*/ 149 h 658"/>
              <a:gd name="T108" fmla="*/ 1714 w 6281"/>
              <a:gd name="T109" fmla="*/ 331 h 658"/>
              <a:gd name="T110" fmla="*/ 1908 w 6281"/>
              <a:gd name="T111" fmla="*/ 183 h 6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6281" h="658">
                <a:moveTo>
                  <a:pt x="5299" y="237"/>
                </a:moveTo>
                <a:cubicBezTo>
                  <a:pt x="5378" y="346"/>
                  <a:pt x="5429" y="483"/>
                  <a:pt x="5447" y="632"/>
                </a:cubicBezTo>
                <a:cubicBezTo>
                  <a:pt x="5356" y="632"/>
                  <a:pt x="5356" y="632"/>
                  <a:pt x="5356" y="632"/>
                </a:cubicBezTo>
                <a:cubicBezTo>
                  <a:pt x="5333" y="463"/>
                  <a:pt x="5265" y="318"/>
                  <a:pt x="5170" y="223"/>
                </a:cubicBezTo>
                <a:cubicBezTo>
                  <a:pt x="5189" y="200"/>
                  <a:pt x="5210" y="178"/>
                  <a:pt x="5233" y="158"/>
                </a:cubicBezTo>
                <a:cubicBezTo>
                  <a:pt x="5256" y="182"/>
                  <a:pt x="5279" y="208"/>
                  <a:pt x="5299" y="237"/>
                </a:cubicBezTo>
                <a:close/>
                <a:moveTo>
                  <a:pt x="5122" y="286"/>
                </a:moveTo>
                <a:cubicBezTo>
                  <a:pt x="5104" y="313"/>
                  <a:pt x="5089" y="341"/>
                  <a:pt x="5075" y="370"/>
                </a:cubicBezTo>
                <a:cubicBezTo>
                  <a:pt x="5130" y="438"/>
                  <a:pt x="5170" y="529"/>
                  <a:pt x="5188" y="632"/>
                </a:cubicBezTo>
                <a:cubicBezTo>
                  <a:pt x="5279" y="632"/>
                  <a:pt x="5279" y="632"/>
                  <a:pt x="5279" y="632"/>
                </a:cubicBezTo>
                <a:cubicBezTo>
                  <a:pt x="5262" y="521"/>
                  <a:pt x="5222" y="419"/>
                  <a:pt x="5163" y="336"/>
                </a:cubicBezTo>
                <a:cubicBezTo>
                  <a:pt x="5150" y="318"/>
                  <a:pt x="5136" y="302"/>
                  <a:pt x="5122" y="286"/>
                </a:cubicBezTo>
                <a:close/>
                <a:moveTo>
                  <a:pt x="5018" y="632"/>
                </a:moveTo>
                <a:cubicBezTo>
                  <a:pt x="5110" y="632"/>
                  <a:pt x="5110" y="632"/>
                  <a:pt x="5110" y="632"/>
                </a:cubicBezTo>
                <a:cubicBezTo>
                  <a:pt x="5097" y="569"/>
                  <a:pt x="5074" y="511"/>
                  <a:pt x="5042" y="460"/>
                </a:cubicBezTo>
                <a:cubicBezTo>
                  <a:pt x="5027" y="515"/>
                  <a:pt x="5018" y="572"/>
                  <a:pt x="5018" y="632"/>
                </a:cubicBezTo>
                <a:close/>
                <a:moveTo>
                  <a:pt x="6016" y="121"/>
                </a:moveTo>
                <a:cubicBezTo>
                  <a:pt x="6004" y="112"/>
                  <a:pt x="5992" y="104"/>
                  <a:pt x="5980" y="97"/>
                </a:cubicBezTo>
                <a:cubicBezTo>
                  <a:pt x="5974" y="102"/>
                  <a:pt x="5968" y="108"/>
                  <a:pt x="5963" y="115"/>
                </a:cubicBezTo>
                <a:cubicBezTo>
                  <a:pt x="5889" y="196"/>
                  <a:pt x="5806" y="320"/>
                  <a:pt x="5763" y="495"/>
                </a:cubicBezTo>
                <a:cubicBezTo>
                  <a:pt x="5749" y="425"/>
                  <a:pt x="5730" y="356"/>
                  <a:pt x="5706" y="292"/>
                </a:cubicBezTo>
                <a:cubicBezTo>
                  <a:pt x="5754" y="185"/>
                  <a:pt x="5813" y="103"/>
                  <a:pt x="5868" y="42"/>
                </a:cubicBezTo>
                <a:cubicBezTo>
                  <a:pt x="5853" y="36"/>
                  <a:pt x="5838" y="31"/>
                  <a:pt x="5823" y="27"/>
                </a:cubicBezTo>
                <a:cubicBezTo>
                  <a:pt x="5776" y="81"/>
                  <a:pt x="5727" y="151"/>
                  <a:pt x="5684" y="236"/>
                </a:cubicBezTo>
                <a:cubicBezTo>
                  <a:pt x="5653" y="165"/>
                  <a:pt x="5616" y="99"/>
                  <a:pt x="5573" y="38"/>
                </a:cubicBezTo>
                <a:cubicBezTo>
                  <a:pt x="5566" y="29"/>
                  <a:pt x="5559" y="19"/>
                  <a:pt x="5551" y="10"/>
                </a:cubicBezTo>
                <a:cubicBezTo>
                  <a:pt x="5518" y="15"/>
                  <a:pt x="5485" y="23"/>
                  <a:pt x="5454" y="33"/>
                </a:cubicBezTo>
                <a:cubicBezTo>
                  <a:pt x="5529" y="120"/>
                  <a:pt x="5591" y="231"/>
                  <a:pt x="5633" y="358"/>
                </a:cubicBezTo>
                <a:cubicBezTo>
                  <a:pt x="5618" y="402"/>
                  <a:pt x="5604" y="450"/>
                  <a:pt x="5594" y="501"/>
                </a:cubicBezTo>
                <a:cubicBezTo>
                  <a:pt x="5564" y="366"/>
                  <a:pt x="5511" y="241"/>
                  <a:pt x="5436" y="138"/>
                </a:cubicBezTo>
                <a:cubicBezTo>
                  <a:pt x="5417" y="111"/>
                  <a:pt x="5397" y="87"/>
                  <a:pt x="5376" y="64"/>
                </a:cubicBezTo>
                <a:cubicBezTo>
                  <a:pt x="5348" y="77"/>
                  <a:pt x="5321" y="93"/>
                  <a:pt x="5296" y="110"/>
                </a:cubicBezTo>
                <a:cubicBezTo>
                  <a:pt x="5415" y="231"/>
                  <a:pt x="5500" y="417"/>
                  <a:pt x="5524" y="632"/>
                </a:cubicBezTo>
                <a:cubicBezTo>
                  <a:pt x="5618" y="632"/>
                  <a:pt x="5618" y="632"/>
                  <a:pt x="5618" y="632"/>
                </a:cubicBezTo>
                <a:cubicBezTo>
                  <a:pt x="5625" y="559"/>
                  <a:pt x="5638" y="493"/>
                  <a:pt x="5655" y="432"/>
                </a:cubicBezTo>
                <a:cubicBezTo>
                  <a:pt x="5672" y="496"/>
                  <a:pt x="5684" y="563"/>
                  <a:pt x="5691" y="632"/>
                </a:cubicBezTo>
                <a:cubicBezTo>
                  <a:pt x="5782" y="632"/>
                  <a:pt x="5782" y="632"/>
                  <a:pt x="5782" y="632"/>
                </a:cubicBezTo>
                <a:cubicBezTo>
                  <a:pt x="5809" y="397"/>
                  <a:pt x="5909" y="239"/>
                  <a:pt x="5995" y="144"/>
                </a:cubicBezTo>
                <a:cubicBezTo>
                  <a:pt x="6002" y="136"/>
                  <a:pt x="6009" y="128"/>
                  <a:pt x="6016" y="121"/>
                </a:cubicBezTo>
                <a:close/>
                <a:moveTo>
                  <a:pt x="6135" y="232"/>
                </a:moveTo>
                <a:cubicBezTo>
                  <a:pt x="6126" y="221"/>
                  <a:pt x="6116" y="210"/>
                  <a:pt x="6106" y="199"/>
                </a:cubicBezTo>
                <a:cubicBezTo>
                  <a:pt x="6009" y="299"/>
                  <a:pt x="5928" y="443"/>
                  <a:pt x="5902" y="632"/>
                </a:cubicBezTo>
                <a:cubicBezTo>
                  <a:pt x="5946" y="632"/>
                  <a:pt x="5946" y="632"/>
                  <a:pt x="5946" y="632"/>
                </a:cubicBezTo>
                <a:cubicBezTo>
                  <a:pt x="5972" y="449"/>
                  <a:pt x="6052" y="324"/>
                  <a:pt x="6121" y="248"/>
                </a:cubicBezTo>
                <a:cubicBezTo>
                  <a:pt x="6125" y="242"/>
                  <a:pt x="6130" y="237"/>
                  <a:pt x="6135" y="232"/>
                </a:cubicBezTo>
                <a:close/>
                <a:moveTo>
                  <a:pt x="6067" y="632"/>
                </a:moveTo>
                <a:cubicBezTo>
                  <a:pt x="6111" y="632"/>
                  <a:pt x="6111" y="632"/>
                  <a:pt x="6111" y="632"/>
                </a:cubicBezTo>
                <a:cubicBezTo>
                  <a:pt x="6132" y="518"/>
                  <a:pt x="6179" y="435"/>
                  <a:pt x="6224" y="378"/>
                </a:cubicBezTo>
                <a:cubicBezTo>
                  <a:pt x="6218" y="363"/>
                  <a:pt x="6211" y="349"/>
                  <a:pt x="6203" y="335"/>
                </a:cubicBezTo>
                <a:cubicBezTo>
                  <a:pt x="6140" y="408"/>
                  <a:pt x="6088" y="508"/>
                  <a:pt x="6067" y="632"/>
                </a:cubicBezTo>
                <a:close/>
                <a:moveTo>
                  <a:pt x="6272" y="530"/>
                </a:moveTo>
                <a:cubicBezTo>
                  <a:pt x="6256" y="561"/>
                  <a:pt x="6243" y="595"/>
                  <a:pt x="6233" y="632"/>
                </a:cubicBezTo>
                <a:cubicBezTo>
                  <a:pt x="6281" y="632"/>
                  <a:pt x="6281" y="632"/>
                  <a:pt x="6281" y="632"/>
                </a:cubicBezTo>
                <a:cubicBezTo>
                  <a:pt x="6281" y="597"/>
                  <a:pt x="6278" y="563"/>
                  <a:pt x="6272" y="530"/>
                </a:cubicBezTo>
                <a:close/>
                <a:moveTo>
                  <a:pt x="2296" y="27"/>
                </a:moveTo>
                <a:cubicBezTo>
                  <a:pt x="2160" y="27"/>
                  <a:pt x="2160" y="27"/>
                  <a:pt x="2160" y="27"/>
                </a:cubicBezTo>
                <a:cubicBezTo>
                  <a:pt x="2160" y="632"/>
                  <a:pt x="2160" y="632"/>
                  <a:pt x="2160" y="632"/>
                </a:cubicBezTo>
                <a:cubicBezTo>
                  <a:pt x="2533" y="632"/>
                  <a:pt x="2533" y="632"/>
                  <a:pt x="2533" y="632"/>
                </a:cubicBezTo>
                <a:cubicBezTo>
                  <a:pt x="2533" y="513"/>
                  <a:pt x="2533" y="513"/>
                  <a:pt x="2533" y="513"/>
                </a:cubicBezTo>
                <a:cubicBezTo>
                  <a:pt x="2296" y="513"/>
                  <a:pt x="2296" y="513"/>
                  <a:pt x="2296" y="513"/>
                </a:cubicBezTo>
                <a:lnTo>
                  <a:pt x="2296" y="27"/>
                </a:lnTo>
                <a:close/>
                <a:moveTo>
                  <a:pt x="3285" y="27"/>
                </a:moveTo>
                <a:cubicBezTo>
                  <a:pt x="3236" y="27"/>
                  <a:pt x="3236" y="27"/>
                  <a:pt x="3236" y="27"/>
                </a:cubicBezTo>
                <a:cubicBezTo>
                  <a:pt x="3236" y="632"/>
                  <a:pt x="3236" y="632"/>
                  <a:pt x="3236" y="632"/>
                </a:cubicBezTo>
                <a:cubicBezTo>
                  <a:pt x="3561" y="632"/>
                  <a:pt x="3561" y="632"/>
                  <a:pt x="3561" y="632"/>
                </a:cubicBezTo>
                <a:cubicBezTo>
                  <a:pt x="3561" y="588"/>
                  <a:pt x="3561" y="588"/>
                  <a:pt x="3561" y="588"/>
                </a:cubicBezTo>
                <a:cubicBezTo>
                  <a:pt x="3285" y="588"/>
                  <a:pt x="3285" y="588"/>
                  <a:pt x="3285" y="588"/>
                </a:cubicBezTo>
                <a:lnTo>
                  <a:pt x="3285" y="27"/>
                </a:lnTo>
                <a:close/>
                <a:moveTo>
                  <a:pt x="3618" y="632"/>
                </a:moveTo>
                <a:cubicBezTo>
                  <a:pt x="3667" y="632"/>
                  <a:pt x="3667" y="632"/>
                  <a:pt x="3667" y="632"/>
                </a:cubicBezTo>
                <a:cubicBezTo>
                  <a:pt x="3667" y="27"/>
                  <a:pt x="3667" y="27"/>
                  <a:pt x="3667" y="27"/>
                </a:cubicBezTo>
                <a:cubicBezTo>
                  <a:pt x="3618" y="27"/>
                  <a:pt x="3618" y="27"/>
                  <a:pt x="3618" y="27"/>
                </a:cubicBezTo>
                <a:lnTo>
                  <a:pt x="3618" y="632"/>
                </a:lnTo>
                <a:close/>
                <a:moveTo>
                  <a:pt x="4462" y="344"/>
                </a:moveTo>
                <a:cubicBezTo>
                  <a:pt x="4729" y="344"/>
                  <a:pt x="4729" y="344"/>
                  <a:pt x="4729" y="344"/>
                </a:cubicBezTo>
                <a:cubicBezTo>
                  <a:pt x="4729" y="300"/>
                  <a:pt x="4729" y="300"/>
                  <a:pt x="4729" y="300"/>
                </a:cubicBezTo>
                <a:cubicBezTo>
                  <a:pt x="4462" y="300"/>
                  <a:pt x="4462" y="300"/>
                  <a:pt x="4462" y="300"/>
                </a:cubicBezTo>
                <a:cubicBezTo>
                  <a:pt x="4462" y="71"/>
                  <a:pt x="4462" y="71"/>
                  <a:pt x="4462" y="71"/>
                </a:cubicBezTo>
                <a:cubicBezTo>
                  <a:pt x="4749" y="71"/>
                  <a:pt x="4749" y="71"/>
                  <a:pt x="4749" y="71"/>
                </a:cubicBezTo>
                <a:cubicBezTo>
                  <a:pt x="4749" y="27"/>
                  <a:pt x="4749" y="27"/>
                  <a:pt x="4749" y="27"/>
                </a:cubicBezTo>
                <a:cubicBezTo>
                  <a:pt x="4413" y="27"/>
                  <a:pt x="4413" y="27"/>
                  <a:pt x="4413" y="27"/>
                </a:cubicBezTo>
                <a:cubicBezTo>
                  <a:pt x="4413" y="632"/>
                  <a:pt x="4413" y="632"/>
                  <a:pt x="4413" y="632"/>
                </a:cubicBezTo>
                <a:cubicBezTo>
                  <a:pt x="4759" y="632"/>
                  <a:pt x="4759" y="632"/>
                  <a:pt x="4759" y="632"/>
                </a:cubicBezTo>
                <a:cubicBezTo>
                  <a:pt x="4759" y="588"/>
                  <a:pt x="4759" y="588"/>
                  <a:pt x="4759" y="588"/>
                </a:cubicBezTo>
                <a:cubicBezTo>
                  <a:pt x="4462" y="588"/>
                  <a:pt x="4462" y="588"/>
                  <a:pt x="4462" y="588"/>
                </a:cubicBezTo>
                <a:lnTo>
                  <a:pt x="4462" y="344"/>
                </a:lnTo>
                <a:close/>
                <a:moveTo>
                  <a:pt x="4249" y="588"/>
                </a:moveTo>
                <a:cubicBezTo>
                  <a:pt x="4239" y="588"/>
                  <a:pt x="4239" y="588"/>
                  <a:pt x="4239" y="588"/>
                </a:cubicBezTo>
                <a:cubicBezTo>
                  <a:pt x="3888" y="27"/>
                  <a:pt x="3888" y="27"/>
                  <a:pt x="3888" y="27"/>
                </a:cubicBezTo>
                <a:cubicBezTo>
                  <a:pt x="3800" y="27"/>
                  <a:pt x="3800" y="27"/>
                  <a:pt x="3800" y="27"/>
                </a:cubicBezTo>
                <a:cubicBezTo>
                  <a:pt x="3800" y="632"/>
                  <a:pt x="3800" y="632"/>
                  <a:pt x="3800" y="632"/>
                </a:cubicBezTo>
                <a:cubicBezTo>
                  <a:pt x="3849" y="632"/>
                  <a:pt x="3849" y="632"/>
                  <a:pt x="3849" y="632"/>
                </a:cubicBezTo>
                <a:cubicBezTo>
                  <a:pt x="3849" y="71"/>
                  <a:pt x="3849" y="71"/>
                  <a:pt x="3849" y="71"/>
                </a:cubicBezTo>
                <a:cubicBezTo>
                  <a:pt x="3861" y="71"/>
                  <a:pt x="3861" y="71"/>
                  <a:pt x="3861" y="71"/>
                </a:cubicBezTo>
                <a:cubicBezTo>
                  <a:pt x="4211" y="632"/>
                  <a:pt x="4211" y="632"/>
                  <a:pt x="4211" y="632"/>
                </a:cubicBezTo>
                <a:cubicBezTo>
                  <a:pt x="4298" y="632"/>
                  <a:pt x="4298" y="632"/>
                  <a:pt x="4298" y="632"/>
                </a:cubicBezTo>
                <a:cubicBezTo>
                  <a:pt x="4298" y="27"/>
                  <a:pt x="4298" y="27"/>
                  <a:pt x="4298" y="27"/>
                </a:cubicBezTo>
                <a:cubicBezTo>
                  <a:pt x="4249" y="27"/>
                  <a:pt x="4249" y="27"/>
                  <a:pt x="4249" y="27"/>
                </a:cubicBezTo>
                <a:lnTo>
                  <a:pt x="4249" y="588"/>
                </a:lnTo>
                <a:close/>
                <a:moveTo>
                  <a:pt x="614" y="513"/>
                </a:moveTo>
                <a:cubicBezTo>
                  <a:pt x="604" y="513"/>
                  <a:pt x="604" y="513"/>
                  <a:pt x="604" y="513"/>
                </a:cubicBezTo>
                <a:cubicBezTo>
                  <a:pt x="505" y="43"/>
                  <a:pt x="505" y="43"/>
                  <a:pt x="505" y="43"/>
                </a:cubicBezTo>
                <a:cubicBezTo>
                  <a:pt x="363" y="43"/>
                  <a:pt x="363" y="43"/>
                  <a:pt x="363" y="43"/>
                </a:cubicBezTo>
                <a:cubicBezTo>
                  <a:pt x="274" y="513"/>
                  <a:pt x="274" y="513"/>
                  <a:pt x="274" y="513"/>
                </a:cubicBezTo>
                <a:cubicBezTo>
                  <a:pt x="261" y="513"/>
                  <a:pt x="261" y="513"/>
                  <a:pt x="261" y="513"/>
                </a:cubicBezTo>
                <a:cubicBezTo>
                  <a:pt x="139" y="27"/>
                  <a:pt x="139" y="27"/>
                  <a:pt x="139" y="27"/>
                </a:cubicBezTo>
                <a:cubicBezTo>
                  <a:pt x="0" y="27"/>
                  <a:pt x="0" y="27"/>
                  <a:pt x="0" y="27"/>
                </a:cubicBezTo>
                <a:cubicBezTo>
                  <a:pt x="150" y="632"/>
                  <a:pt x="150" y="632"/>
                  <a:pt x="150" y="632"/>
                </a:cubicBezTo>
                <a:cubicBezTo>
                  <a:pt x="358" y="632"/>
                  <a:pt x="358" y="632"/>
                  <a:pt x="358" y="632"/>
                </a:cubicBezTo>
                <a:cubicBezTo>
                  <a:pt x="433" y="263"/>
                  <a:pt x="433" y="263"/>
                  <a:pt x="433" y="263"/>
                </a:cubicBezTo>
                <a:cubicBezTo>
                  <a:pt x="514" y="632"/>
                  <a:pt x="514" y="632"/>
                  <a:pt x="514" y="632"/>
                </a:cubicBezTo>
                <a:cubicBezTo>
                  <a:pt x="726" y="632"/>
                  <a:pt x="726" y="632"/>
                  <a:pt x="726" y="632"/>
                </a:cubicBezTo>
                <a:cubicBezTo>
                  <a:pt x="859" y="27"/>
                  <a:pt x="859" y="27"/>
                  <a:pt x="859" y="27"/>
                </a:cubicBezTo>
                <a:cubicBezTo>
                  <a:pt x="719" y="27"/>
                  <a:pt x="719" y="27"/>
                  <a:pt x="719" y="27"/>
                </a:cubicBezTo>
                <a:lnTo>
                  <a:pt x="614" y="513"/>
                </a:lnTo>
                <a:close/>
                <a:moveTo>
                  <a:pt x="3061" y="111"/>
                </a:moveTo>
                <a:cubicBezTo>
                  <a:pt x="3116" y="166"/>
                  <a:pt x="3143" y="241"/>
                  <a:pt x="3143" y="319"/>
                </a:cubicBezTo>
                <a:cubicBezTo>
                  <a:pt x="3144" y="362"/>
                  <a:pt x="3139" y="404"/>
                  <a:pt x="3122" y="445"/>
                </a:cubicBezTo>
                <a:cubicBezTo>
                  <a:pt x="3094" y="520"/>
                  <a:pt x="3035" y="579"/>
                  <a:pt x="2958" y="610"/>
                </a:cubicBezTo>
                <a:cubicBezTo>
                  <a:pt x="2917" y="627"/>
                  <a:pt x="2869" y="635"/>
                  <a:pt x="2814" y="635"/>
                </a:cubicBezTo>
                <a:cubicBezTo>
                  <a:pt x="2590" y="635"/>
                  <a:pt x="2590" y="635"/>
                  <a:pt x="2590" y="635"/>
                </a:cubicBezTo>
                <a:cubicBezTo>
                  <a:pt x="2590" y="22"/>
                  <a:pt x="2590" y="22"/>
                  <a:pt x="2590" y="22"/>
                </a:cubicBezTo>
                <a:cubicBezTo>
                  <a:pt x="2814" y="22"/>
                  <a:pt x="2814" y="22"/>
                  <a:pt x="2814" y="22"/>
                </a:cubicBezTo>
                <a:cubicBezTo>
                  <a:pt x="2912" y="22"/>
                  <a:pt x="2996" y="48"/>
                  <a:pt x="3061" y="111"/>
                </a:cubicBezTo>
                <a:close/>
                <a:moveTo>
                  <a:pt x="2988" y="244"/>
                </a:moveTo>
                <a:cubicBezTo>
                  <a:pt x="2971" y="199"/>
                  <a:pt x="2939" y="168"/>
                  <a:pt x="2894" y="152"/>
                </a:cubicBezTo>
                <a:cubicBezTo>
                  <a:pt x="2872" y="145"/>
                  <a:pt x="2846" y="141"/>
                  <a:pt x="2817" y="141"/>
                </a:cubicBezTo>
                <a:cubicBezTo>
                  <a:pt x="2726" y="141"/>
                  <a:pt x="2726" y="141"/>
                  <a:pt x="2726" y="141"/>
                </a:cubicBezTo>
                <a:cubicBezTo>
                  <a:pt x="2726" y="516"/>
                  <a:pt x="2726" y="516"/>
                  <a:pt x="2726" y="516"/>
                </a:cubicBezTo>
                <a:cubicBezTo>
                  <a:pt x="2817" y="516"/>
                  <a:pt x="2817" y="516"/>
                  <a:pt x="2817" y="516"/>
                </a:cubicBezTo>
                <a:cubicBezTo>
                  <a:pt x="2846" y="516"/>
                  <a:pt x="2872" y="512"/>
                  <a:pt x="2894" y="504"/>
                </a:cubicBezTo>
                <a:cubicBezTo>
                  <a:pt x="2939" y="487"/>
                  <a:pt x="2971" y="455"/>
                  <a:pt x="2988" y="410"/>
                </a:cubicBezTo>
                <a:cubicBezTo>
                  <a:pt x="3006" y="362"/>
                  <a:pt x="3005" y="291"/>
                  <a:pt x="2988" y="244"/>
                </a:cubicBezTo>
                <a:close/>
                <a:moveTo>
                  <a:pt x="1426" y="107"/>
                </a:moveTo>
                <a:cubicBezTo>
                  <a:pt x="1484" y="169"/>
                  <a:pt x="1512" y="254"/>
                  <a:pt x="1508" y="337"/>
                </a:cubicBezTo>
                <a:cubicBezTo>
                  <a:pt x="1507" y="453"/>
                  <a:pt x="1437" y="570"/>
                  <a:pt x="1328" y="620"/>
                </a:cubicBezTo>
                <a:cubicBezTo>
                  <a:pt x="1250" y="658"/>
                  <a:pt x="1120" y="658"/>
                  <a:pt x="1042" y="620"/>
                </a:cubicBezTo>
                <a:cubicBezTo>
                  <a:pt x="932" y="569"/>
                  <a:pt x="863" y="453"/>
                  <a:pt x="862" y="337"/>
                </a:cubicBezTo>
                <a:cubicBezTo>
                  <a:pt x="860" y="293"/>
                  <a:pt x="866" y="250"/>
                  <a:pt x="882" y="207"/>
                </a:cubicBezTo>
                <a:cubicBezTo>
                  <a:pt x="910" y="131"/>
                  <a:pt x="968" y="69"/>
                  <a:pt x="1044" y="36"/>
                </a:cubicBezTo>
                <a:cubicBezTo>
                  <a:pt x="1121" y="0"/>
                  <a:pt x="1248" y="0"/>
                  <a:pt x="1325" y="36"/>
                </a:cubicBezTo>
                <a:cubicBezTo>
                  <a:pt x="1365" y="53"/>
                  <a:pt x="1399" y="77"/>
                  <a:pt x="1426" y="107"/>
                </a:cubicBezTo>
                <a:close/>
                <a:moveTo>
                  <a:pt x="1367" y="329"/>
                </a:moveTo>
                <a:cubicBezTo>
                  <a:pt x="1367" y="203"/>
                  <a:pt x="1286" y="133"/>
                  <a:pt x="1185" y="133"/>
                </a:cubicBezTo>
                <a:cubicBezTo>
                  <a:pt x="1066" y="133"/>
                  <a:pt x="1004" y="220"/>
                  <a:pt x="1004" y="329"/>
                </a:cubicBezTo>
                <a:cubicBezTo>
                  <a:pt x="1004" y="434"/>
                  <a:pt x="1070" y="525"/>
                  <a:pt x="1185" y="525"/>
                </a:cubicBezTo>
                <a:cubicBezTo>
                  <a:pt x="1299" y="525"/>
                  <a:pt x="1367" y="435"/>
                  <a:pt x="1367" y="329"/>
                </a:cubicBezTo>
                <a:close/>
                <a:moveTo>
                  <a:pt x="1948" y="415"/>
                </a:moveTo>
                <a:cubicBezTo>
                  <a:pt x="2103" y="632"/>
                  <a:pt x="2103" y="632"/>
                  <a:pt x="2103" y="632"/>
                </a:cubicBezTo>
                <a:cubicBezTo>
                  <a:pt x="1945" y="632"/>
                  <a:pt x="1945" y="632"/>
                  <a:pt x="1945" y="632"/>
                </a:cubicBezTo>
                <a:cubicBezTo>
                  <a:pt x="1817" y="445"/>
                  <a:pt x="1817" y="445"/>
                  <a:pt x="1817" y="445"/>
                </a:cubicBezTo>
                <a:cubicBezTo>
                  <a:pt x="1814" y="445"/>
                  <a:pt x="1716" y="445"/>
                  <a:pt x="1714" y="445"/>
                </a:cubicBezTo>
                <a:cubicBezTo>
                  <a:pt x="1714" y="632"/>
                  <a:pt x="1714" y="632"/>
                  <a:pt x="1714" y="632"/>
                </a:cubicBezTo>
                <a:cubicBezTo>
                  <a:pt x="1578" y="632"/>
                  <a:pt x="1578" y="632"/>
                  <a:pt x="1578" y="632"/>
                </a:cubicBezTo>
                <a:cubicBezTo>
                  <a:pt x="1578" y="22"/>
                  <a:pt x="1578" y="22"/>
                  <a:pt x="1578" y="22"/>
                </a:cubicBezTo>
                <a:cubicBezTo>
                  <a:pt x="1816" y="22"/>
                  <a:pt x="1816" y="22"/>
                  <a:pt x="1816" y="22"/>
                </a:cubicBezTo>
                <a:cubicBezTo>
                  <a:pt x="1903" y="23"/>
                  <a:pt x="1985" y="43"/>
                  <a:pt x="2032" y="113"/>
                </a:cubicBezTo>
                <a:cubicBezTo>
                  <a:pt x="2052" y="143"/>
                  <a:pt x="2062" y="180"/>
                  <a:pt x="2062" y="225"/>
                </a:cubicBezTo>
                <a:cubicBezTo>
                  <a:pt x="2064" y="271"/>
                  <a:pt x="2054" y="318"/>
                  <a:pt x="2032" y="350"/>
                </a:cubicBezTo>
                <a:cubicBezTo>
                  <a:pt x="2012" y="379"/>
                  <a:pt x="1984" y="401"/>
                  <a:pt x="1948" y="415"/>
                </a:cubicBezTo>
                <a:close/>
                <a:moveTo>
                  <a:pt x="1908" y="183"/>
                </a:moveTo>
                <a:cubicBezTo>
                  <a:pt x="1900" y="168"/>
                  <a:pt x="1888" y="157"/>
                  <a:pt x="1874" y="149"/>
                </a:cubicBezTo>
                <a:cubicBezTo>
                  <a:pt x="1860" y="141"/>
                  <a:pt x="1842" y="141"/>
                  <a:pt x="1823" y="141"/>
                </a:cubicBezTo>
                <a:cubicBezTo>
                  <a:pt x="1714" y="141"/>
                  <a:pt x="1714" y="141"/>
                  <a:pt x="1714" y="141"/>
                </a:cubicBezTo>
                <a:cubicBezTo>
                  <a:pt x="1714" y="331"/>
                  <a:pt x="1714" y="331"/>
                  <a:pt x="1714" y="331"/>
                </a:cubicBezTo>
                <a:cubicBezTo>
                  <a:pt x="1823" y="331"/>
                  <a:pt x="1823" y="331"/>
                  <a:pt x="1823" y="331"/>
                </a:cubicBezTo>
                <a:cubicBezTo>
                  <a:pt x="1860" y="331"/>
                  <a:pt x="1890" y="316"/>
                  <a:pt x="1908" y="285"/>
                </a:cubicBezTo>
                <a:cubicBezTo>
                  <a:pt x="1925" y="257"/>
                  <a:pt x="1924" y="211"/>
                  <a:pt x="1908" y="183"/>
                </a:cubicBezTo>
                <a:close/>
              </a:path>
            </a:pathLst>
          </a:custGeom>
          <a:solidFill>
            <a:srgbClr val="000000"/>
          </a:solidFill>
          <a:ln w="0" cap="flat" cmpd="sng" algn="ctr">
            <a:solidFill>
              <a:prstClr val="black">
                <a:alpha val="0"/>
              </a:prstClr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chemeClr val="tx1"/>
              </a:buClr>
              <a:buFontTx/>
              <a:buNone/>
              <a:defRPr sz="330" b="1" kern="1200" cap="none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91600" indent="-104400" algn="l" defTabSz="6858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200" b="0" kern="1200" cap="none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48000" indent="-72000" algn="l" defTabSz="6858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800" b="0" kern="1200" cap="none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itchFamily="34" charset="0"/>
              <a:buNone/>
              <a:defRPr sz="1500" b="1" kern="1200" cap="none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1200" b="0" kern="1200" cap="none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9160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1200" b="0" kern="1200" cap="none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64800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800" b="0" kern="1200" cap="none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800" b="0" kern="1200" cap="none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0" indent="0" algn="l" defTabSz="685800" rtl="0" eaLnBrk="1" latinLnBrk="0" hangingPunct="1">
              <a:lnSpc>
                <a:spcPct val="120000"/>
              </a:lnSpc>
              <a:spcBef>
                <a:spcPts val="0"/>
              </a:spcBef>
              <a:buFont typeface="Arial" pitchFamily="34" charset="0"/>
              <a:buNone/>
              <a:defRPr sz="1200" b="0" kern="1200" cap="none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lvl="0"/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11987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2" r:id="rId1"/>
    <p:sldLayoutId id="2147483948" r:id="rId2"/>
    <p:sldLayoutId id="2147483974" r:id="rId3"/>
    <p:sldLayoutId id="2147483982" r:id="rId4"/>
    <p:sldLayoutId id="2147483983" r:id="rId5"/>
    <p:sldLayoutId id="2147483984" r:id="rId6"/>
    <p:sldLayoutId id="2147483985" r:id="rId7"/>
    <p:sldLayoutId id="2147483986" r:id="rId8"/>
    <p:sldLayoutId id="2147483975" r:id="rId9"/>
    <p:sldLayoutId id="2147483987" r:id="rId10"/>
    <p:sldLayoutId id="2147483988" r:id="rId11"/>
    <p:sldLayoutId id="2147483989" r:id="rId12"/>
    <p:sldLayoutId id="2147483990" r:id="rId13"/>
    <p:sldLayoutId id="2147483991" r:id="rId14"/>
    <p:sldLayoutId id="2147483992" r:id="rId15"/>
    <p:sldLayoutId id="2147483993" r:id="rId16"/>
    <p:sldLayoutId id="2147483994" r:id="rId17"/>
    <p:sldLayoutId id="2147483995" r:id="rId18"/>
    <p:sldLayoutId id="2147483867" r:id="rId19"/>
    <p:sldLayoutId id="2147483868" r:id="rId20"/>
    <p:sldLayoutId id="2147484004" r:id="rId21"/>
    <p:sldLayoutId id="2147483950" r:id="rId22"/>
    <p:sldLayoutId id="2147483943" r:id="rId23"/>
    <p:sldLayoutId id="2147484006" r:id="rId24"/>
    <p:sldLayoutId id="2147484026" r:id="rId25"/>
    <p:sldLayoutId id="2147484027" r:id="rId26"/>
    <p:sldLayoutId id="2147484028" r:id="rId27"/>
    <p:sldLayoutId id="2147484029" r:id="rId28"/>
    <p:sldLayoutId id="2147484030" r:id="rId29"/>
    <p:sldLayoutId id="2147484031" r:id="rId30"/>
    <p:sldLayoutId id="2147484032" r:id="rId31"/>
    <p:sldLayoutId id="2147484033" r:id="rId32"/>
    <p:sldLayoutId id="2147484016" r:id="rId33"/>
    <p:sldLayoutId id="2147483876" r:id="rId34"/>
    <p:sldLayoutId id="2147484018" r:id="rId35"/>
    <p:sldLayoutId id="2147484025" r:id="rId36"/>
    <p:sldLayoutId id="2147483958" r:id="rId37"/>
    <p:sldLayoutId id="2147483902" r:id="rId38"/>
    <p:sldLayoutId id="2147484019" r:id="rId39"/>
    <p:sldLayoutId id="2147483997" r:id="rId40"/>
    <p:sldLayoutId id="2147484020" r:id="rId41"/>
    <p:sldLayoutId id="2147484021" r:id="rId42"/>
    <p:sldLayoutId id="2147484022" r:id="rId43"/>
    <p:sldLayoutId id="2147484023" r:id="rId44"/>
    <p:sldLayoutId id="2147484024" r:id="rId45"/>
  </p:sldLayoutIdLst>
  <p:hf hdr="0" dt="0"/>
  <p:txStyles>
    <p:titleStyle>
      <a:lvl1pPr algn="l" defTabSz="685800" rtl="0" eaLnBrk="1" latinLnBrk="0" hangingPunct="1">
        <a:lnSpc>
          <a:spcPct val="98000"/>
        </a:lnSpc>
        <a:spcBef>
          <a:spcPct val="0"/>
        </a:spcBef>
        <a:buNone/>
        <a:defRPr sz="3000" b="0" kern="1200" cap="none" baseline="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80000" indent="-180000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1"/>
        </a:buClr>
        <a:buFont typeface="Arial" panose="020B0604020202020204" pitchFamily="34" charset="0"/>
        <a:buChar char="•"/>
        <a:defRPr sz="1200" b="0" kern="1200" cap="none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60000" indent="-180000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1"/>
        </a:buClr>
        <a:buFont typeface="Arial" panose="020B0604020202020204" pitchFamily="34" charset="0"/>
        <a:buChar char="•"/>
        <a:defRPr sz="1200" b="0" kern="1200" cap="none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40000" indent="-180000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1"/>
        </a:buClr>
        <a:buFont typeface="Arial" panose="020B0604020202020204" pitchFamily="34" charset="0"/>
        <a:buChar char="•"/>
        <a:defRPr sz="1200" b="0" kern="1200" cap="none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80000" indent="-180000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+mj-lt"/>
        <a:buAutoNum type="arabicPeriod"/>
        <a:defRPr sz="1200" b="0" kern="1200" cap="none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360000" indent="-180000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+mj-lt"/>
        <a:buAutoNum type="arabicPeriod"/>
        <a:defRPr sz="1200" b="0" kern="1200" cap="none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540000" indent="-180000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+mj-lt"/>
        <a:buAutoNum type="arabicPeriod"/>
        <a:defRPr sz="1200" b="0" kern="1200" cap="none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itchFamily="34" charset="0"/>
        <a:buNone/>
        <a:defRPr sz="1200" b="0" kern="1200" cap="none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itchFamily="34" charset="0"/>
        <a:buNone/>
        <a:defRPr sz="1200" b="1" kern="1200" cap="none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180000" indent="0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itchFamily="34" charset="0"/>
        <a:buNone/>
        <a:defRPr sz="1200" b="0" kern="1200" cap="none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GB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26" userDrawn="1">
          <p15:clr>
            <a:srgbClr val="46BEAA"/>
          </p15:clr>
        </p15:guide>
        <p15:guide id="2" pos="5537" userDrawn="1">
          <p15:clr>
            <a:srgbClr val="46BEAA"/>
          </p15:clr>
        </p15:guide>
        <p15:guide id="4" orient="horz" pos="3128" userDrawn="1">
          <p15:clr>
            <a:srgbClr val="46BEAA"/>
          </p15:clr>
        </p15:guide>
        <p15:guide id="7" orient="horz" pos="2915" userDrawn="1">
          <p15:clr>
            <a:srgbClr val="46BEAA"/>
          </p15:clr>
        </p15:guide>
        <p15:guide id="8" orient="horz" pos="467" userDrawn="1">
          <p15:clr>
            <a:srgbClr val="46BEAA"/>
          </p15:clr>
        </p15:guide>
        <p15:guide id="9" pos="2789" userDrawn="1">
          <p15:clr>
            <a:srgbClr val="46BEAA"/>
          </p15:clr>
        </p15:guide>
        <p15:guide id="10" pos="2964" userDrawn="1">
          <p15:clr>
            <a:srgbClr val="46BEAA"/>
          </p15:clr>
        </p15:guide>
        <p15:guide id="11" orient="horz" pos="864" userDrawn="1">
          <p15:clr>
            <a:srgbClr val="46BEAA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17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17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19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6.xml"/><Relationship Id="rId5" Type="http://schemas.openxmlformats.org/officeDocument/2006/relationships/image" Target="../media/image22.svg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3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6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7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9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9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11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13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1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88B08-E4A0-3271-8FCD-204D28565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1774440"/>
            <a:ext cx="5267594" cy="1594440"/>
          </a:xfrm>
        </p:spPr>
        <p:txBody>
          <a:bodyPr/>
          <a:lstStyle/>
          <a:p>
            <a:pPr algn="ctr"/>
            <a:r>
              <a:rPr lang="en-US"/>
              <a:t>RCC</a:t>
            </a:r>
            <a:br>
              <a:rPr lang="en-US"/>
            </a:br>
            <a:r>
              <a:rPr lang="en-US"/>
              <a:t>information des salaries</a:t>
            </a:r>
            <a:br>
              <a:rPr lang="en-US"/>
            </a:br>
            <a:r>
              <a:rPr lang="en-US"/>
              <a:t>21 Mai 2024 (#3)</a:t>
            </a:r>
            <a:endParaRPr lang="en-GB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D3B54B7C-2022-3587-3CED-2CAF454A1D5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noProof="1"/>
              <a:t>Réunion d'information du 21 Mai 2024 - Intersyndicale Worldline  © Worldline</a:t>
            </a:r>
          </a:p>
        </p:txBody>
      </p:sp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978DFB31-8730-6FDE-9ACB-5A738B94367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577CD3D-10ED-2B06-B7A4-3A842FD188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193" y="3764522"/>
            <a:ext cx="3085086" cy="786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69103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234748-AB89-DB22-2099-80178D49A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Retour sur la </a:t>
            </a:r>
            <a:r>
              <a:rPr lang="en-US" err="1">
                <a:solidFill>
                  <a:schemeClr val="accent2"/>
                </a:solidFill>
              </a:rPr>
              <a:t>présentation</a:t>
            </a:r>
            <a:r>
              <a:rPr lang="en-US">
                <a:solidFill>
                  <a:schemeClr val="accent2"/>
                </a:solidFill>
              </a:rPr>
              <a:t> RCC de la direction</a:t>
            </a:r>
            <a:br>
              <a:rPr lang="en-US">
                <a:solidFill>
                  <a:schemeClr val="accent2"/>
                </a:solidFill>
              </a:rPr>
            </a:br>
            <a:r>
              <a:rPr lang="en-US">
                <a:solidFill>
                  <a:schemeClr val="bg1"/>
                </a:solidFill>
              </a:rPr>
              <a:t>Laurent</a:t>
            </a:r>
            <a:endParaRPr lang="fr-FR">
              <a:solidFill>
                <a:schemeClr val="bg1"/>
              </a:solidFill>
              <a:cs typeface="Arial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BFF21DC-4D6A-79DE-B9E4-A427B44BC82E}"/>
              </a:ext>
            </a:extLst>
          </p:cNvPr>
          <p:cNvSpPr>
            <a:spLocks noGrp="1"/>
          </p:cNvSpPr>
          <p:nvPr>
            <p:ph type="body" sz="quarter" idx="1003"/>
          </p:nvPr>
        </p:nvSpPr>
        <p:spPr>
          <a:xfrm>
            <a:off x="360000" y="1122829"/>
            <a:ext cx="8424000" cy="3504734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fr-FR" sz="2000" b="1">
                <a:solidFill>
                  <a:srgbClr val="172B4D"/>
                </a:solidFill>
                <a:latin typeface="-apple-system"/>
                <a:cs typeface="Arial"/>
              </a:rPr>
              <a:t>Le DRH a répondu aux questions des salariés …</a:t>
            </a:r>
          </a:p>
          <a:p>
            <a:endParaRPr lang="fr-FR" sz="2000" b="1">
              <a:solidFill>
                <a:srgbClr val="172B4D"/>
              </a:solidFill>
              <a:latin typeface="-apple-system"/>
              <a:cs typeface="Arial"/>
            </a:endParaRPr>
          </a:p>
          <a:p>
            <a:r>
              <a:rPr lang="fr-FR" sz="2000" b="1">
                <a:solidFill>
                  <a:srgbClr val="172B4D"/>
                </a:solidFill>
                <a:latin typeface="-apple-system"/>
                <a:cs typeface="Arial"/>
              </a:rPr>
              <a:t>Une technique pour mettre sous pression les syndicats</a:t>
            </a:r>
          </a:p>
          <a:p>
            <a:pPr lvl="1"/>
            <a:r>
              <a:rPr lang="fr-FR" sz="2000" b="1">
                <a:solidFill>
                  <a:srgbClr val="172B4D"/>
                </a:solidFill>
                <a:latin typeface="-apple-system"/>
                <a:cs typeface="Arial"/>
              </a:rPr>
              <a:t>pour figer les propositions selon les désirs de la direction</a:t>
            </a:r>
          </a:p>
          <a:p>
            <a:pPr lvl="1"/>
            <a:r>
              <a:rPr lang="fr-FR" sz="2000" b="1">
                <a:solidFill>
                  <a:srgbClr val="172B4D"/>
                </a:solidFill>
                <a:latin typeface="-apple-system"/>
                <a:cs typeface="Arial"/>
              </a:rPr>
              <a:t>et opposer salariés et syndicats (au détriment de l’intérêt des salariés)</a:t>
            </a:r>
          </a:p>
          <a:p>
            <a:pPr marL="0" indent="0">
              <a:buNone/>
            </a:pPr>
            <a:endParaRPr lang="fr-FR" sz="2000" b="1">
              <a:solidFill>
                <a:srgbClr val="172B4D"/>
              </a:solidFill>
              <a:latin typeface="-apple-system"/>
              <a:cs typeface="Arial"/>
            </a:endParaRPr>
          </a:p>
          <a:p>
            <a:pPr marL="0" indent="0">
              <a:buNone/>
            </a:pPr>
            <a:endParaRPr lang="fr-FR" sz="2000" b="1">
              <a:solidFill>
                <a:srgbClr val="172B4D"/>
              </a:solidFill>
              <a:latin typeface="-apple-system"/>
              <a:cs typeface="Arial"/>
            </a:endParaRPr>
          </a:p>
          <a:p>
            <a:pPr marL="0" indent="0">
              <a:buNone/>
            </a:pPr>
            <a:r>
              <a:rPr lang="fr-FR" sz="2000" b="1">
                <a:solidFill>
                  <a:srgbClr val="172B4D"/>
                </a:solidFill>
                <a:latin typeface="-apple-system"/>
                <a:cs typeface="Arial"/>
              </a:rPr>
              <a:t>Rappel : la direction a besoin des syndicats pour aller vite</a:t>
            </a:r>
          </a:p>
          <a:p>
            <a:pPr lvl="1"/>
            <a:endParaRPr lang="fr-FR" sz="1800">
              <a:solidFill>
                <a:srgbClr val="172B4D"/>
              </a:solidFill>
              <a:latin typeface="-apple-system"/>
              <a:cs typeface="Arial"/>
            </a:endParaRPr>
          </a:p>
          <a:p>
            <a:endParaRPr lang="fr-FR" sz="1800">
              <a:solidFill>
                <a:srgbClr val="172B4D"/>
              </a:solidFill>
              <a:latin typeface="-apple-system"/>
              <a:cs typeface="Arial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A200C73D-903D-DDAD-20D7-DA47F92EBFEF}"/>
              </a:ext>
            </a:extLst>
          </p:cNvPr>
          <p:cNvSpPr>
            <a:spLocks noGrp="1"/>
          </p:cNvSpPr>
          <p:nvPr>
            <p:ph type="sldNum" sz="quarter" idx="1005"/>
          </p:nvPr>
        </p:nvSpPr>
        <p:spPr/>
        <p:txBody>
          <a:bodyPr/>
          <a:lstStyle/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10</a:t>
            </a:fld>
            <a:endParaRPr lang="fr-FR"/>
          </a:p>
        </p:txBody>
      </p:sp>
      <p:pic>
        <p:nvPicPr>
          <p:cNvPr id="6" name="Graphique 5" descr="Classe avec un remplissage uni">
            <a:extLst>
              <a:ext uri="{FF2B5EF4-FFF2-40B4-BE49-F238E27FC236}">
                <a16:creationId xmlns:a16="http://schemas.microsoft.com/office/drawing/2014/main" id="{922EE673-DFB6-2C06-4DE1-81D7AAAAB5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723539" y="94188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386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234748-AB89-DB22-2099-80178D49A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Retour sur la </a:t>
            </a:r>
            <a:r>
              <a:rPr lang="en-US" err="1">
                <a:solidFill>
                  <a:schemeClr val="accent2"/>
                </a:solidFill>
              </a:rPr>
              <a:t>présentation</a:t>
            </a:r>
            <a:r>
              <a:rPr lang="en-US">
                <a:solidFill>
                  <a:schemeClr val="accent2"/>
                </a:solidFill>
              </a:rPr>
              <a:t> RCC de la direction</a:t>
            </a:r>
            <a:br>
              <a:rPr lang="en-US">
                <a:solidFill>
                  <a:schemeClr val="accent2"/>
                </a:solidFill>
              </a:rPr>
            </a:br>
            <a:r>
              <a:rPr lang="en-US" sz="2400" err="1">
                <a:solidFill>
                  <a:schemeClr val="accent2"/>
                </a:solidFill>
              </a:rPr>
              <a:t>Quelques</a:t>
            </a:r>
            <a:r>
              <a:rPr lang="en-US" sz="2400">
                <a:solidFill>
                  <a:schemeClr val="accent2"/>
                </a:solidFill>
              </a:rPr>
              <a:t> </a:t>
            </a:r>
            <a:r>
              <a:rPr lang="en-US" sz="2400" err="1">
                <a:solidFill>
                  <a:schemeClr val="accent2"/>
                </a:solidFill>
              </a:rPr>
              <a:t>imprécisions</a:t>
            </a:r>
            <a:r>
              <a:rPr lang="en-US" sz="2400">
                <a:solidFill>
                  <a:schemeClr val="accent2"/>
                </a:solidFill>
              </a:rPr>
              <a:t> </a:t>
            </a:r>
            <a:r>
              <a:rPr lang="en-US" sz="2400" err="1">
                <a:solidFill>
                  <a:schemeClr val="accent2"/>
                </a:solidFill>
              </a:rPr>
              <a:t>méritant</a:t>
            </a:r>
            <a:r>
              <a:rPr lang="en-US" sz="2400">
                <a:solidFill>
                  <a:schemeClr val="accent2"/>
                </a:solidFill>
              </a:rPr>
              <a:t> corrections </a:t>
            </a:r>
            <a:r>
              <a:rPr lang="en-US">
                <a:solidFill>
                  <a:schemeClr val="bg1"/>
                </a:solidFill>
              </a:rPr>
              <a:t>Laurent</a:t>
            </a:r>
            <a:endParaRPr lang="fr-FR">
              <a:solidFill>
                <a:schemeClr val="bg1"/>
              </a:solidFill>
              <a:cs typeface="Arial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BFF21DC-4D6A-79DE-B9E4-A427B44BC82E}"/>
              </a:ext>
            </a:extLst>
          </p:cNvPr>
          <p:cNvSpPr>
            <a:spLocks noGrp="1"/>
          </p:cNvSpPr>
          <p:nvPr>
            <p:ph type="body" sz="quarter" idx="1003"/>
          </p:nvPr>
        </p:nvSpPr>
        <p:spPr>
          <a:xfrm>
            <a:off x="360000" y="1122829"/>
            <a:ext cx="8424000" cy="3504734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fr-FR" sz="2000" b="1">
                <a:solidFill>
                  <a:srgbClr val="172B4D"/>
                </a:solidFill>
                <a:latin typeface="-apple-system"/>
                <a:cs typeface="Arial"/>
              </a:rPr>
              <a:t>Temps partiels</a:t>
            </a:r>
          </a:p>
          <a:p>
            <a:pPr lvl="1"/>
            <a:r>
              <a:rPr lang="fr-FR" sz="1800" u="sng">
                <a:solidFill>
                  <a:srgbClr val="172B4D"/>
                </a:solidFill>
                <a:latin typeface="-apple-system"/>
                <a:cs typeface="Arial"/>
              </a:rPr>
              <a:t>Indemnité</a:t>
            </a:r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 calculée sur le salaire à temps partiel</a:t>
            </a:r>
          </a:p>
          <a:p>
            <a:pPr lvl="2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(sauf temps partiels non choisis comme congé maternité / parental, temps partiel thérapeutique, </a:t>
            </a:r>
            <a:r>
              <a:rPr lang="fr-FR" sz="1800" err="1">
                <a:solidFill>
                  <a:srgbClr val="172B4D"/>
                </a:solidFill>
                <a:latin typeface="-apple-system"/>
                <a:cs typeface="Arial"/>
              </a:rPr>
              <a:t>etc</a:t>
            </a:r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)</a:t>
            </a:r>
          </a:p>
          <a:p>
            <a:pPr lvl="1"/>
            <a:r>
              <a:rPr lang="fr-FR" sz="1800" u="sng">
                <a:solidFill>
                  <a:srgbClr val="172B4D"/>
                </a:solidFill>
                <a:latin typeface="-apple-system"/>
                <a:cs typeface="Arial"/>
              </a:rPr>
              <a:t>Ancienneté</a:t>
            </a:r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 calculée sur un temps plein reconstitué</a:t>
            </a:r>
          </a:p>
          <a:p>
            <a:pPr lvl="1"/>
            <a:endParaRPr lang="fr-FR" sz="1800">
              <a:solidFill>
                <a:srgbClr val="172B4D"/>
              </a:solidFill>
              <a:latin typeface="-apple-system"/>
              <a:cs typeface="Arial"/>
            </a:endParaRPr>
          </a:p>
          <a:p>
            <a:r>
              <a:rPr lang="fr-FR" sz="2000" b="1">
                <a:solidFill>
                  <a:srgbClr val="172B4D"/>
                </a:solidFill>
                <a:latin typeface="-apple-system"/>
                <a:cs typeface="Arial"/>
              </a:rPr>
              <a:t>Trimestres retraite : 12 500€ permettent de racheter…</a:t>
            </a:r>
          </a:p>
          <a:p>
            <a:pPr lvl="1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2 trimestres pour un salaire moyen</a:t>
            </a:r>
          </a:p>
          <a:p>
            <a:pPr lvl="1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3 trimestres pour un salaire modeste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A200C73D-903D-DDAD-20D7-DA47F92EBFEF}"/>
              </a:ext>
            </a:extLst>
          </p:cNvPr>
          <p:cNvSpPr>
            <a:spLocks noGrp="1"/>
          </p:cNvSpPr>
          <p:nvPr>
            <p:ph type="sldNum" sz="quarter" idx="1005"/>
          </p:nvPr>
        </p:nvSpPr>
        <p:spPr/>
        <p:txBody>
          <a:bodyPr/>
          <a:lstStyle/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11</a:t>
            </a:fld>
            <a:endParaRPr lang="fr-FR"/>
          </a:p>
        </p:txBody>
      </p:sp>
      <p:pic>
        <p:nvPicPr>
          <p:cNvPr id="3" name="Graphique 2" descr="Classe avec un remplissage uni">
            <a:extLst>
              <a:ext uri="{FF2B5EF4-FFF2-40B4-BE49-F238E27FC236}">
                <a16:creationId xmlns:a16="http://schemas.microsoft.com/office/drawing/2014/main" id="{671BDA33-FBDE-F1BC-B590-A971A38EDB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09287" y="73548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951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234748-AB89-DB22-2099-80178D49A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solidFill>
                  <a:schemeClr val="accent2"/>
                </a:solidFill>
              </a:rPr>
              <a:t>Combien</a:t>
            </a:r>
            <a:r>
              <a:rPr lang="en-US">
                <a:solidFill>
                  <a:schemeClr val="accent2"/>
                </a:solidFill>
              </a:rPr>
              <a:t> </a:t>
            </a:r>
            <a:r>
              <a:rPr lang="en-US" err="1">
                <a:solidFill>
                  <a:schemeClr val="accent2"/>
                </a:solidFill>
              </a:rPr>
              <a:t>coûte</a:t>
            </a:r>
            <a:r>
              <a:rPr lang="en-US">
                <a:solidFill>
                  <a:schemeClr val="accent2"/>
                </a:solidFill>
              </a:rPr>
              <a:t> la RCC à la direction ? </a:t>
            </a:r>
            <a:r>
              <a:rPr lang="en-US">
                <a:solidFill>
                  <a:schemeClr val="bg1"/>
                </a:solidFill>
              </a:rPr>
              <a:t>Laurent</a:t>
            </a:r>
            <a:endParaRPr lang="fr-FR">
              <a:solidFill>
                <a:schemeClr val="bg1"/>
              </a:solidFill>
              <a:cs typeface="Arial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BFF21DC-4D6A-79DE-B9E4-A427B44BC82E}"/>
              </a:ext>
            </a:extLst>
          </p:cNvPr>
          <p:cNvSpPr>
            <a:spLocks noGrp="1"/>
          </p:cNvSpPr>
          <p:nvPr>
            <p:ph type="body" sz="quarter" idx="1003"/>
          </p:nvPr>
        </p:nvSpPr>
        <p:spPr>
          <a:xfrm>
            <a:off x="360000" y="1122829"/>
            <a:ext cx="8424000" cy="3504734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fr-FR" sz="2000" b="1">
                <a:solidFill>
                  <a:srgbClr val="172B4D"/>
                </a:solidFill>
                <a:latin typeface="-apple-system"/>
                <a:cs typeface="Arial"/>
              </a:rPr>
              <a:t>Plusieurs dizaines de millions d’euros</a:t>
            </a:r>
          </a:p>
          <a:p>
            <a:endParaRPr lang="fr-FR" sz="2000" b="1">
              <a:solidFill>
                <a:srgbClr val="172B4D"/>
              </a:solidFill>
              <a:latin typeface="-apple-system"/>
              <a:cs typeface="Arial"/>
            </a:endParaRPr>
          </a:p>
          <a:p>
            <a:r>
              <a:rPr lang="fr-FR" sz="2000" b="1">
                <a:solidFill>
                  <a:srgbClr val="172B4D"/>
                </a:solidFill>
                <a:latin typeface="-apple-system"/>
                <a:cs typeface="Arial"/>
              </a:rPr>
              <a:t>Budget Power24 : 250 M€</a:t>
            </a:r>
          </a:p>
          <a:p>
            <a:pPr lvl="1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55% consacrés à la réduction d’effectifs Europe</a:t>
            </a:r>
          </a:p>
          <a:p>
            <a:pPr lvl="2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(« </a:t>
            </a:r>
            <a:r>
              <a:rPr lang="fr-FR" sz="1800" err="1">
                <a:solidFill>
                  <a:srgbClr val="172B4D"/>
                </a:solidFill>
                <a:latin typeface="-apple-system"/>
                <a:cs typeface="Arial"/>
              </a:rPr>
              <a:t>sourcing</a:t>
            </a:r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 » + « </a:t>
            </a:r>
            <a:r>
              <a:rPr lang="fr-FR" sz="1800" err="1">
                <a:solidFill>
                  <a:srgbClr val="172B4D"/>
                </a:solidFill>
                <a:latin typeface="-apple-system"/>
                <a:cs typeface="Arial"/>
              </a:rPr>
              <a:t>organization</a:t>
            </a:r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 simplification »)</a:t>
            </a:r>
          </a:p>
          <a:p>
            <a:pPr lvl="2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Soit 137,5 M€</a:t>
            </a:r>
          </a:p>
          <a:p>
            <a:pPr lvl="1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France = 20% effectif Worldline</a:t>
            </a:r>
          </a:p>
          <a:p>
            <a:pPr lvl="2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27,5 M€</a:t>
            </a:r>
          </a:p>
          <a:p>
            <a:pPr lvl="1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Durée d’amortissement généralement constatée : 2 ans</a:t>
            </a:r>
          </a:p>
          <a:p>
            <a:pPr lvl="1"/>
            <a:endParaRPr lang="fr-FR" sz="1800">
              <a:solidFill>
                <a:srgbClr val="172B4D"/>
              </a:solidFill>
              <a:latin typeface="-apple-system"/>
              <a:cs typeface="Arial"/>
            </a:endParaRPr>
          </a:p>
          <a:p>
            <a:r>
              <a:rPr lang="fr-FR" sz="1800" b="1">
                <a:solidFill>
                  <a:srgbClr val="172B4D"/>
                </a:solidFill>
                <a:latin typeface="-apple-system"/>
                <a:cs typeface="Arial"/>
              </a:rPr>
              <a:t>+ budget cabinets de consulting</a:t>
            </a:r>
          </a:p>
          <a:p>
            <a:pPr lvl="1"/>
            <a:endParaRPr lang="fr-FR" sz="1800">
              <a:solidFill>
                <a:srgbClr val="172B4D"/>
              </a:solidFill>
              <a:latin typeface="-apple-system"/>
              <a:cs typeface="Arial"/>
            </a:endParaRPr>
          </a:p>
          <a:p>
            <a:endParaRPr lang="fr-FR" sz="1600">
              <a:solidFill>
                <a:srgbClr val="172B4D"/>
              </a:solidFill>
              <a:latin typeface="-apple-system"/>
              <a:cs typeface="Arial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A200C73D-903D-DDAD-20D7-DA47F92EBFEF}"/>
              </a:ext>
            </a:extLst>
          </p:cNvPr>
          <p:cNvSpPr>
            <a:spLocks noGrp="1"/>
          </p:cNvSpPr>
          <p:nvPr>
            <p:ph type="sldNum" sz="quarter" idx="1005"/>
          </p:nvPr>
        </p:nvSpPr>
        <p:spPr/>
        <p:txBody>
          <a:bodyPr/>
          <a:lstStyle/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12</a:t>
            </a:fld>
            <a:endParaRPr lang="fr-FR"/>
          </a:p>
        </p:txBody>
      </p:sp>
      <p:pic>
        <p:nvPicPr>
          <p:cNvPr id="6" name="Graphique 5" descr="Euro avec un remplissage uni">
            <a:extLst>
              <a:ext uri="{FF2B5EF4-FFF2-40B4-BE49-F238E27FC236}">
                <a16:creationId xmlns:a16="http://schemas.microsoft.com/office/drawing/2014/main" id="{04ED43ED-0B91-10CA-4510-A041382334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390330" y="955845"/>
            <a:ext cx="914400" cy="914400"/>
          </a:xfrm>
          <a:prstGeom prst="rect">
            <a:avLst/>
          </a:prstGeom>
        </p:spPr>
      </p:pic>
      <p:pic>
        <p:nvPicPr>
          <p:cNvPr id="7" name="Graphique 6" descr="Euro avec un remplissage uni">
            <a:extLst>
              <a:ext uri="{FF2B5EF4-FFF2-40B4-BE49-F238E27FC236}">
                <a16:creationId xmlns:a16="http://schemas.microsoft.com/office/drawing/2014/main" id="{389F11C1-3A39-39B2-CD58-610CB4AEE5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27381" y="955845"/>
            <a:ext cx="914400" cy="914400"/>
          </a:xfrm>
          <a:prstGeom prst="rect">
            <a:avLst/>
          </a:prstGeom>
        </p:spPr>
      </p:pic>
      <p:pic>
        <p:nvPicPr>
          <p:cNvPr id="9" name="Graphique 8" descr="Euro avec un remplissage uni">
            <a:extLst>
              <a:ext uri="{FF2B5EF4-FFF2-40B4-BE49-F238E27FC236}">
                <a16:creationId xmlns:a16="http://schemas.microsoft.com/office/drawing/2014/main" id="{FDEC1300-F5EB-8A73-B4BD-E3C366AB36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65594" y="95584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2866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234748-AB89-DB22-2099-80178D49A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Quelle </a:t>
            </a:r>
            <a:r>
              <a:rPr lang="en-US" err="1">
                <a:solidFill>
                  <a:schemeClr val="accent2"/>
                </a:solidFill>
              </a:rPr>
              <a:t>stratégie</a:t>
            </a:r>
            <a:r>
              <a:rPr lang="en-US">
                <a:solidFill>
                  <a:schemeClr val="accent2"/>
                </a:solidFill>
              </a:rPr>
              <a:t> pour </a:t>
            </a:r>
            <a:r>
              <a:rPr lang="en-US" err="1">
                <a:solidFill>
                  <a:schemeClr val="accent2"/>
                </a:solidFill>
              </a:rPr>
              <a:t>postuler</a:t>
            </a:r>
            <a:r>
              <a:rPr lang="en-US">
                <a:solidFill>
                  <a:schemeClr val="accent2"/>
                </a:solidFill>
              </a:rPr>
              <a:t> ? </a:t>
            </a:r>
            <a:r>
              <a:rPr lang="en-US">
                <a:solidFill>
                  <a:schemeClr val="bg1"/>
                </a:solidFill>
              </a:rPr>
              <a:t>Laurent</a:t>
            </a:r>
            <a:endParaRPr lang="fr-FR">
              <a:solidFill>
                <a:schemeClr val="bg1"/>
              </a:solidFill>
              <a:cs typeface="Arial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BFF21DC-4D6A-79DE-B9E4-A427B44BC82E}"/>
              </a:ext>
            </a:extLst>
          </p:cNvPr>
          <p:cNvSpPr>
            <a:spLocks noGrp="1"/>
          </p:cNvSpPr>
          <p:nvPr>
            <p:ph type="body" sz="quarter" idx="1003"/>
          </p:nvPr>
        </p:nvSpPr>
        <p:spPr>
          <a:xfrm>
            <a:off x="360000" y="1122829"/>
            <a:ext cx="8424000" cy="3504734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fr-FR" sz="2000" b="1">
                <a:solidFill>
                  <a:srgbClr val="172B4D"/>
                </a:solidFill>
                <a:latin typeface="-apple-system"/>
                <a:cs typeface="Arial"/>
              </a:rPr>
              <a:t>Aller à l’Espace Info Conseil (EIC), le plus tôt possible</a:t>
            </a:r>
          </a:p>
          <a:p>
            <a:pPr lvl="1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Discrètement vis-à-vis du management (selon votre situation)</a:t>
            </a:r>
          </a:p>
          <a:p>
            <a:pPr lvl="1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La démarche reste confidentielle tant que vous ne postulez pas officiellement</a:t>
            </a:r>
          </a:p>
          <a:p>
            <a:pPr lvl="1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Même si on n’est pas dans les Job </a:t>
            </a:r>
            <a:r>
              <a:rPr lang="fr-FR" sz="1800" err="1">
                <a:solidFill>
                  <a:srgbClr val="172B4D"/>
                </a:solidFill>
                <a:latin typeface="-apple-system"/>
                <a:cs typeface="Arial"/>
              </a:rPr>
              <a:t>roles</a:t>
            </a:r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 identifiés</a:t>
            </a:r>
          </a:p>
          <a:p>
            <a:pPr lvl="2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Mais sans garantie (voir ci-dessous)</a:t>
            </a:r>
          </a:p>
          <a:p>
            <a:endParaRPr lang="fr-FR" sz="2000" b="1">
              <a:solidFill>
                <a:srgbClr val="172B4D"/>
              </a:solidFill>
              <a:latin typeface="-apple-system"/>
              <a:cs typeface="Arial"/>
            </a:endParaRPr>
          </a:p>
          <a:p>
            <a:r>
              <a:rPr lang="fr-FR" sz="2000" b="1">
                <a:solidFill>
                  <a:srgbClr val="172B4D"/>
                </a:solidFill>
                <a:latin typeface="-apple-system"/>
                <a:cs typeface="Arial"/>
              </a:rPr>
              <a:t>Substitution : ça peut marcher ?</a:t>
            </a:r>
          </a:p>
          <a:p>
            <a:pPr lvl="1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En remplaçant un salarié sur un poste « très éligible »</a:t>
            </a:r>
          </a:p>
          <a:p>
            <a:pPr lvl="2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OUI (&gt; 50% d’ éligibles dans le binôme  « Job </a:t>
            </a:r>
            <a:r>
              <a:rPr lang="fr-FR" sz="1800" err="1">
                <a:solidFill>
                  <a:srgbClr val="172B4D"/>
                </a:solidFill>
                <a:latin typeface="-apple-system"/>
                <a:cs typeface="Arial"/>
              </a:rPr>
              <a:t>role</a:t>
            </a:r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 + entité »)</a:t>
            </a:r>
          </a:p>
          <a:p>
            <a:pPr lvl="1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Pour substituer un salarié sur un poste « peu éligible », …</a:t>
            </a:r>
          </a:p>
          <a:p>
            <a:pPr lvl="2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 peu probable (si l’accord est très incitatif, il y aura peu de places)</a:t>
            </a:r>
          </a:p>
          <a:p>
            <a:pPr lvl="1"/>
            <a:endParaRPr lang="fr-FR" sz="1800">
              <a:solidFill>
                <a:srgbClr val="172B4D"/>
              </a:solidFill>
              <a:latin typeface="-apple-system"/>
              <a:cs typeface="Arial"/>
            </a:endParaRPr>
          </a:p>
          <a:p>
            <a:endParaRPr lang="fr-FR" sz="1600">
              <a:solidFill>
                <a:srgbClr val="172B4D"/>
              </a:solidFill>
              <a:latin typeface="-apple-system"/>
              <a:cs typeface="Arial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BDB842-E3CF-60C8-6250-859BBBBAD2E6}"/>
              </a:ext>
            </a:extLst>
          </p:cNvPr>
          <p:cNvSpPr>
            <a:spLocks noGrp="1"/>
          </p:cNvSpPr>
          <p:nvPr>
            <p:ph type="ftr" sz="quarter" idx="1004"/>
          </p:nvPr>
        </p:nvSpPr>
        <p:spPr/>
        <p:txBody>
          <a:bodyPr/>
          <a:lstStyle/>
          <a:p>
            <a:r>
              <a:rPr lang="fr-FR" noProof="1"/>
              <a:t>Réunion d'information du 22 Avril 2024 - Intersyndicale Worldline  © Worldline</a:t>
            </a:r>
            <a:endParaRPr lang="en-GB" noProof="1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A200C73D-903D-DDAD-20D7-DA47F92EBFEF}"/>
              </a:ext>
            </a:extLst>
          </p:cNvPr>
          <p:cNvSpPr>
            <a:spLocks noGrp="1"/>
          </p:cNvSpPr>
          <p:nvPr>
            <p:ph type="sldNum" sz="quarter" idx="1005"/>
          </p:nvPr>
        </p:nvSpPr>
        <p:spPr/>
        <p:txBody>
          <a:bodyPr/>
          <a:lstStyle/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13</a:t>
            </a:fld>
            <a:endParaRPr lang="fr-FR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4C10D1E-02BC-5642-2FF5-8753E99D27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1646" y="3055826"/>
            <a:ext cx="2642514" cy="841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llipse 2">
            <a:extLst>
              <a:ext uri="{FF2B5EF4-FFF2-40B4-BE49-F238E27FC236}">
                <a16:creationId xmlns:a16="http://schemas.microsoft.com/office/drawing/2014/main" id="{E066D3B1-18E4-9A72-F373-51C5E852B7AE}"/>
              </a:ext>
            </a:extLst>
          </p:cNvPr>
          <p:cNvSpPr/>
          <p:nvPr/>
        </p:nvSpPr>
        <p:spPr>
          <a:xfrm>
            <a:off x="7453562" y="3753852"/>
            <a:ext cx="878306" cy="131683"/>
          </a:xfrm>
          <a:prstGeom prst="ellipse">
            <a:avLst/>
          </a:prstGeom>
          <a:noFill/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Graphique 6" descr="Document avec un remplissage uni">
            <a:extLst>
              <a:ext uri="{FF2B5EF4-FFF2-40B4-BE49-F238E27FC236}">
                <a16:creationId xmlns:a16="http://schemas.microsoft.com/office/drawing/2014/main" id="{2BEEFCC9-BB8D-4CEF-0AB9-8B9DC26002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92715" y="1963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6459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234748-AB89-DB22-2099-80178D49A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solidFill>
                  <a:schemeClr val="accent2"/>
                </a:solidFill>
              </a:rPr>
              <a:t>Prochaines</a:t>
            </a:r>
            <a:r>
              <a:rPr lang="en-US">
                <a:solidFill>
                  <a:schemeClr val="accent2"/>
                </a:solidFill>
              </a:rPr>
              <a:t> étapes </a:t>
            </a:r>
            <a:r>
              <a:rPr lang="en-US">
                <a:solidFill>
                  <a:schemeClr val="bg1"/>
                </a:solidFill>
              </a:rPr>
              <a:t>Benjamin</a:t>
            </a:r>
            <a:endParaRPr lang="fr-FR">
              <a:solidFill>
                <a:schemeClr val="bg1"/>
              </a:solidFill>
              <a:cs typeface="Arial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BFF21DC-4D6A-79DE-B9E4-A427B44BC82E}"/>
              </a:ext>
            </a:extLst>
          </p:cNvPr>
          <p:cNvSpPr>
            <a:spLocks noGrp="1"/>
          </p:cNvSpPr>
          <p:nvPr>
            <p:ph type="body" sz="quarter" idx="1003"/>
          </p:nvPr>
        </p:nvSpPr>
        <p:spPr>
          <a:xfrm>
            <a:off x="360000" y="1122829"/>
            <a:ext cx="8424000" cy="3504734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fr-FR" sz="2000" b="1">
                <a:solidFill>
                  <a:srgbClr val="172B4D"/>
                </a:solidFill>
                <a:latin typeface="-apple-system"/>
                <a:cs typeface="Arial"/>
              </a:rPr>
              <a:t>Ouverture de l’Espace Info Consultation (EIC)</a:t>
            </a:r>
          </a:p>
          <a:p>
            <a:pPr lvl="1"/>
            <a:r>
              <a:rPr lang="fr-FR" sz="1800" b="1">
                <a:solidFill>
                  <a:srgbClr val="172B4D"/>
                </a:solidFill>
                <a:latin typeface="-apple-system"/>
                <a:cs typeface="Arial"/>
              </a:rPr>
              <a:t>Lundi 27/05</a:t>
            </a:r>
          </a:p>
          <a:p>
            <a:pPr lvl="1"/>
            <a:endParaRPr lang="fr-FR" sz="1800" b="1">
              <a:solidFill>
                <a:srgbClr val="172B4D"/>
              </a:solidFill>
              <a:latin typeface="-apple-system"/>
              <a:cs typeface="Arial"/>
            </a:endParaRPr>
          </a:p>
          <a:p>
            <a:r>
              <a:rPr lang="fr-FR" sz="1800" b="1">
                <a:solidFill>
                  <a:srgbClr val="172B4D"/>
                </a:solidFill>
                <a:latin typeface="-apple-system"/>
                <a:cs typeface="Arial"/>
              </a:rPr>
              <a:t>Négociation</a:t>
            </a:r>
          </a:p>
          <a:p>
            <a:pPr lvl="1"/>
            <a:r>
              <a:rPr lang="fr-FR" sz="1800" b="1">
                <a:solidFill>
                  <a:srgbClr val="172B4D"/>
                </a:solidFill>
                <a:latin typeface="-apple-system"/>
                <a:cs typeface="Arial"/>
              </a:rPr>
              <a:t>Réunion du mardi 21/05 annulée</a:t>
            </a:r>
          </a:p>
          <a:p>
            <a:pPr lvl="1"/>
            <a:r>
              <a:rPr lang="fr-FR" sz="1800" b="1">
                <a:solidFill>
                  <a:srgbClr val="172B4D"/>
                </a:solidFill>
                <a:latin typeface="-apple-system"/>
                <a:cs typeface="Arial"/>
              </a:rPr>
              <a:t>Prochaine</a:t>
            </a:r>
            <a:r>
              <a:rPr lang="fr-FR" sz="1800" b="1" u="sng">
                <a:solidFill>
                  <a:srgbClr val="172B4D"/>
                </a:solidFill>
                <a:latin typeface="-apple-system"/>
                <a:cs typeface="Arial"/>
              </a:rPr>
              <a:t>s</a:t>
            </a:r>
            <a:r>
              <a:rPr lang="fr-FR" sz="1800" b="1">
                <a:solidFill>
                  <a:srgbClr val="172B4D"/>
                </a:solidFill>
                <a:latin typeface="-apple-system"/>
                <a:cs typeface="Arial"/>
              </a:rPr>
              <a:t> réunion</a:t>
            </a:r>
            <a:r>
              <a:rPr lang="fr-FR" sz="1800" b="1" u="sng">
                <a:solidFill>
                  <a:srgbClr val="172B4D"/>
                </a:solidFill>
                <a:latin typeface="-apple-system"/>
                <a:cs typeface="Arial"/>
              </a:rPr>
              <a:t>s</a:t>
            </a:r>
            <a:r>
              <a:rPr lang="fr-FR" sz="1800" b="1">
                <a:solidFill>
                  <a:srgbClr val="172B4D"/>
                </a:solidFill>
                <a:latin typeface="-apple-system"/>
                <a:cs typeface="Arial"/>
              </a:rPr>
              <a:t> à fixer par la direction</a:t>
            </a:r>
          </a:p>
          <a:p>
            <a:pPr lvl="1"/>
            <a:endParaRPr lang="fr-FR" sz="1800" b="1">
              <a:solidFill>
                <a:srgbClr val="172B4D"/>
              </a:solidFill>
              <a:latin typeface="-apple-system"/>
              <a:cs typeface="Arial"/>
            </a:endParaRPr>
          </a:p>
          <a:p>
            <a:r>
              <a:rPr lang="fr-FR" sz="1800" b="1">
                <a:solidFill>
                  <a:srgbClr val="172B4D"/>
                </a:solidFill>
                <a:latin typeface="-apple-system"/>
                <a:cs typeface="Arial"/>
              </a:rPr>
              <a:t>Prochaine réunion d’information des salariés</a:t>
            </a:r>
          </a:p>
          <a:p>
            <a:pPr lvl="1"/>
            <a:r>
              <a:rPr lang="fr-FR" sz="1800" b="1">
                <a:solidFill>
                  <a:srgbClr val="172B4D"/>
                </a:solidFill>
                <a:latin typeface="-apple-system"/>
                <a:cs typeface="Arial"/>
              </a:rPr>
              <a:t>A planifier en fonction du calendrier </a:t>
            </a:r>
          </a:p>
          <a:p>
            <a:pPr lvl="1"/>
            <a:r>
              <a:rPr lang="fr-FR" sz="1800" b="1">
                <a:solidFill>
                  <a:srgbClr val="172B4D"/>
                </a:solidFill>
                <a:latin typeface="-apple-system"/>
                <a:cs typeface="Arial"/>
              </a:rPr>
              <a:t>… qui reste à établir avec la direction</a:t>
            </a:r>
            <a:endParaRPr lang="fr-FR" sz="1800">
              <a:solidFill>
                <a:srgbClr val="172B4D"/>
              </a:solidFill>
              <a:latin typeface="-apple-system"/>
              <a:cs typeface="Arial"/>
            </a:endParaRPr>
          </a:p>
          <a:p>
            <a:pPr lvl="1"/>
            <a:endParaRPr lang="fr-FR" sz="1800">
              <a:solidFill>
                <a:srgbClr val="172B4D"/>
              </a:solidFill>
              <a:latin typeface="-apple-system"/>
              <a:cs typeface="Arial"/>
            </a:endParaRPr>
          </a:p>
          <a:p>
            <a:endParaRPr lang="fr-FR" sz="1600">
              <a:solidFill>
                <a:srgbClr val="172B4D"/>
              </a:solidFill>
              <a:latin typeface="-apple-system"/>
              <a:cs typeface="Arial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BDB842-E3CF-60C8-6250-859BBBBAD2E6}"/>
              </a:ext>
            </a:extLst>
          </p:cNvPr>
          <p:cNvSpPr>
            <a:spLocks noGrp="1"/>
          </p:cNvSpPr>
          <p:nvPr>
            <p:ph type="ftr" sz="quarter" idx="1004"/>
          </p:nvPr>
        </p:nvSpPr>
        <p:spPr/>
        <p:txBody>
          <a:bodyPr/>
          <a:lstStyle/>
          <a:p>
            <a:r>
              <a:rPr lang="fr-FR" noProof="1"/>
              <a:t>Réunion d'information du 21 Mai 2024 - Intersyndicale Worldline  © Worldline</a:t>
            </a:r>
            <a:endParaRPr lang="en-GB" noProof="1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A200C73D-903D-DDAD-20D7-DA47F92EBFEF}"/>
              </a:ext>
            </a:extLst>
          </p:cNvPr>
          <p:cNvSpPr>
            <a:spLocks noGrp="1"/>
          </p:cNvSpPr>
          <p:nvPr>
            <p:ph type="sldNum" sz="quarter" idx="1005"/>
          </p:nvPr>
        </p:nvSpPr>
        <p:spPr/>
        <p:txBody>
          <a:bodyPr/>
          <a:lstStyle/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14</a:t>
            </a:fld>
            <a:endParaRPr lang="fr-FR"/>
          </a:p>
        </p:txBody>
      </p:sp>
      <p:pic>
        <p:nvPicPr>
          <p:cNvPr id="3" name="Graphique 2" descr="Calendrier journalier contour">
            <a:extLst>
              <a:ext uri="{FF2B5EF4-FFF2-40B4-BE49-F238E27FC236}">
                <a16:creationId xmlns:a16="http://schemas.microsoft.com/office/drawing/2014/main" id="{9FE575FF-636D-712F-711A-93409F7C44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09287" y="3569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87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8E533217-EBDE-6BD0-57E0-575CC5400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>
                <a:solidFill>
                  <a:schemeClr val="accent2"/>
                </a:solidFill>
                <a:cs typeface="Arial"/>
              </a:rPr>
              <a:t>Merci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1FE3B99-7400-83D0-3A00-9F6692C7433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54359" y="419282"/>
            <a:ext cx="2429640" cy="196926"/>
          </a:xfrm>
        </p:spPr>
        <p:txBody>
          <a:bodyPr>
            <a:normAutofit fontScale="92500" lnSpcReduction="20000"/>
          </a:bodyPr>
          <a:lstStyle/>
          <a:p>
            <a:pPr marL="35560"/>
            <a:endParaRPr lang="en-GB" sz="1600">
              <a:latin typeface="Arial"/>
              <a:cs typeface="Arial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70153015-E625-2B35-7076-426E3CAC04A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103223" y="609127"/>
            <a:ext cx="3680776" cy="935446"/>
          </a:xfrm>
        </p:spPr>
        <p:txBody>
          <a:bodyPr vert="horz" lIns="43205" tIns="0" rIns="0" bIns="0" rtlCol="0" anchor="t">
            <a:normAutofit/>
          </a:bodyPr>
          <a:lstStyle/>
          <a:p>
            <a:endParaRPr lang="en-GB" sz="1200">
              <a:cs typeface="Arial"/>
            </a:endParaRPr>
          </a:p>
          <a:p>
            <a:endParaRPr lang="en-GB" sz="1200">
              <a:cs typeface="Arial"/>
            </a:endParaRPr>
          </a:p>
          <a:p>
            <a:r>
              <a:rPr lang="en-GB" sz="1200" err="1">
                <a:cs typeface="Arial"/>
              </a:rPr>
              <a:t>Envoyez</a:t>
            </a:r>
            <a:r>
              <a:rPr lang="en-GB" sz="1200">
                <a:cs typeface="Arial"/>
              </a:rPr>
              <a:t> </a:t>
            </a:r>
            <a:r>
              <a:rPr lang="en-GB" sz="1200" err="1">
                <a:cs typeface="Arial"/>
              </a:rPr>
              <a:t>vos</a:t>
            </a:r>
            <a:r>
              <a:rPr lang="en-GB" sz="1200">
                <a:cs typeface="Arial"/>
              </a:rPr>
              <a:t> questions à :</a:t>
            </a:r>
          </a:p>
          <a:p>
            <a:r>
              <a:rPr lang="fr-FR" sz="1700" b="1" i="0">
                <a:solidFill>
                  <a:srgbClr val="5E5E5E"/>
                </a:solidFill>
                <a:effectLst/>
                <a:latin typeface="Google Sans"/>
              </a:rPr>
              <a:t>intersyndicale.worldline@gmail.com</a:t>
            </a:r>
            <a:endParaRPr lang="fr-FR" sz="1700" b="1" i="0">
              <a:solidFill>
                <a:srgbClr val="5F6368"/>
              </a:solidFill>
              <a:effectLst/>
              <a:latin typeface="Google Sans"/>
            </a:endParaRPr>
          </a:p>
          <a:p>
            <a:endParaRPr lang="en-GB" sz="1200">
              <a:cs typeface="Arial"/>
            </a:endParaRPr>
          </a:p>
          <a:p>
            <a:endParaRPr lang="en-GB" sz="1200">
              <a:cs typeface="Arial"/>
            </a:endParaRPr>
          </a:p>
          <a:p>
            <a:endParaRPr lang="en-GB" sz="1200">
              <a:cs typeface="Arial"/>
            </a:endParaRPr>
          </a:p>
          <a:p>
            <a:endParaRPr lang="en-GB" sz="1200">
              <a:cs typeface="Arial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8FEDE42-ADB5-1229-432C-B7FD8DE4DE22}"/>
              </a:ext>
            </a:extLst>
          </p:cNvPr>
          <p:cNvSpPr>
            <a:spLocks noGrp="1"/>
          </p:cNvSpPr>
          <p:nvPr>
            <p:ph type="ftr" sz="quarter" idx="1001"/>
          </p:nvPr>
        </p:nvSpPr>
        <p:spPr>
          <a:xfrm>
            <a:off x="3423960" y="4910400"/>
            <a:ext cx="5371200" cy="82800"/>
          </a:xfrm>
        </p:spPr>
        <p:txBody>
          <a:bodyPr/>
          <a:lstStyle/>
          <a:p>
            <a:r>
              <a:rPr lang="en-GB" noProof="1"/>
              <a:t>Réunion d'information du 21 Mai 2024 - Intersyndicale Worldline  © Worldline</a:t>
            </a:r>
          </a:p>
        </p:txBody>
      </p:sp>
      <p:pic>
        <p:nvPicPr>
          <p:cNvPr id="3" name="Picture 2" descr="Une image contenant texte, logo, Police, Graphique&#10;&#10;Description générée automatiquement">
            <a:extLst>
              <a:ext uri="{FF2B5EF4-FFF2-40B4-BE49-F238E27FC236}">
                <a16:creationId xmlns:a16="http://schemas.microsoft.com/office/drawing/2014/main" id="{0743C95C-EC15-E0B9-CD66-2955BEC01D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048" y="4725037"/>
            <a:ext cx="1018292" cy="27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91B52D3-B674-E8D1-50C0-32905E98766F}"/>
              </a:ext>
            </a:extLst>
          </p:cNvPr>
          <p:cNvSpPr>
            <a:spLocks noGrp="1"/>
          </p:cNvSpPr>
          <p:nvPr>
            <p:ph type="sldNum" sz="quarter" idx="1002"/>
          </p:nvPr>
        </p:nvSpPr>
        <p:spPr/>
        <p:txBody>
          <a:bodyPr/>
          <a:lstStyle/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1913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B25288-AE83-D7FF-1925-E220F74C4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  <a:cs typeface="Arial"/>
              </a:rPr>
              <a:t>Ordre du jour </a:t>
            </a:r>
            <a:r>
              <a:rPr lang="en-US">
                <a:solidFill>
                  <a:schemeClr val="bg1"/>
                </a:solidFill>
                <a:cs typeface="Arial"/>
              </a:rPr>
              <a:t>Benjamin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69CEE6-D4F0-D71D-5F26-68731B770C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69E5756-B14A-B7A9-13F7-27DF11FC14F9}"/>
              </a:ext>
            </a:extLst>
          </p:cNvPr>
          <p:cNvSpPr>
            <a:spLocks noGrp="1"/>
          </p:cNvSpPr>
          <p:nvPr>
            <p:ph type="body" sz="quarter" idx="1003"/>
          </p:nvPr>
        </p:nvSpPr>
        <p:spPr/>
        <p:txBody>
          <a:bodyPr vert="horz" lIns="0" tIns="0" rIns="0" bIns="0" rtlCol="0" anchor="t">
            <a:normAutofit/>
          </a:bodyPr>
          <a:lstStyle/>
          <a:p>
            <a:pPr lvl="1">
              <a:lnSpc>
                <a:spcPct val="105000"/>
              </a:lnSpc>
            </a:pPr>
            <a:r>
              <a:rPr lang="fr-FR" sz="2800" b="1">
                <a:solidFill>
                  <a:srgbClr val="172B4D"/>
                </a:solidFill>
                <a:latin typeface="-apple-system"/>
              </a:rPr>
              <a:t>Où en est la négociation RCC ?</a:t>
            </a:r>
          </a:p>
          <a:p>
            <a:pPr lvl="1">
              <a:lnSpc>
                <a:spcPct val="105000"/>
              </a:lnSpc>
            </a:pPr>
            <a:endParaRPr lang="fr-FR" sz="2800" b="1">
              <a:solidFill>
                <a:srgbClr val="172B4D"/>
              </a:solidFill>
              <a:latin typeface="-apple-system"/>
            </a:endParaRPr>
          </a:p>
          <a:p>
            <a:pPr lvl="1">
              <a:lnSpc>
                <a:spcPct val="105000"/>
              </a:lnSpc>
            </a:pPr>
            <a:r>
              <a:rPr lang="fr-FR" sz="2800" b="1">
                <a:solidFill>
                  <a:srgbClr val="172B4D"/>
                </a:solidFill>
                <a:latin typeface="-apple-system"/>
              </a:rPr>
              <a:t>Retour sur la présentation du DRH du 17/05</a:t>
            </a:r>
          </a:p>
          <a:p>
            <a:pPr lvl="1">
              <a:lnSpc>
                <a:spcPct val="105000"/>
              </a:lnSpc>
            </a:pPr>
            <a:endParaRPr lang="fr-FR" sz="2800" b="1">
              <a:latin typeface="Calibri"/>
              <a:cs typeface="Arial"/>
            </a:endParaRPr>
          </a:p>
          <a:p>
            <a:pPr lvl="1"/>
            <a:r>
              <a:rPr lang="en-US" sz="2800" b="1" err="1">
                <a:solidFill>
                  <a:srgbClr val="172B4D"/>
                </a:solidFill>
                <a:latin typeface="-apple-system"/>
              </a:rPr>
              <a:t>Postuler</a:t>
            </a:r>
            <a:r>
              <a:rPr lang="en-US" sz="2800" b="1">
                <a:solidFill>
                  <a:srgbClr val="172B4D"/>
                </a:solidFill>
                <a:latin typeface="-apple-system"/>
              </a:rPr>
              <a:t> à la RCC ?</a:t>
            </a:r>
          </a:p>
          <a:p>
            <a:pPr lvl="2"/>
            <a:endParaRPr lang="en-US" sz="2800" b="1">
              <a:latin typeface="Calibri"/>
              <a:cs typeface="Arial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2AA695-0B94-567B-9128-61A681222CDC}"/>
              </a:ext>
            </a:extLst>
          </p:cNvPr>
          <p:cNvSpPr>
            <a:spLocks noGrp="1"/>
          </p:cNvSpPr>
          <p:nvPr>
            <p:ph type="ftr" sz="quarter" idx="1004"/>
          </p:nvPr>
        </p:nvSpPr>
        <p:spPr/>
        <p:txBody>
          <a:bodyPr/>
          <a:lstStyle/>
          <a:p>
            <a:r>
              <a:rPr lang="fr-FR" noProof="1"/>
              <a:t>Réunion d'information du 21 Mai 2024 - Intersyndicale Worldline  © Worldline</a:t>
            </a:r>
            <a:endParaRPr lang="en-GB" noProof="1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34505E4-5A05-5984-CE32-EDE4E55CE189}"/>
              </a:ext>
            </a:extLst>
          </p:cNvPr>
          <p:cNvSpPr>
            <a:spLocks noGrp="1"/>
          </p:cNvSpPr>
          <p:nvPr>
            <p:ph type="sldNum" sz="quarter" idx="1005"/>
          </p:nvPr>
        </p:nvSpPr>
        <p:spPr/>
        <p:txBody>
          <a:bodyPr/>
          <a:lstStyle/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2</a:t>
            </a:fld>
            <a:endParaRPr lang="en-GB"/>
          </a:p>
        </p:txBody>
      </p:sp>
      <p:pic>
        <p:nvPicPr>
          <p:cNvPr id="9" name="Graphique 8" descr="Calendrier journalier contour">
            <a:extLst>
              <a:ext uri="{FF2B5EF4-FFF2-40B4-BE49-F238E27FC236}">
                <a16:creationId xmlns:a16="http://schemas.microsoft.com/office/drawing/2014/main" id="{064BAEF1-CD9E-79A7-415B-59640511CF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593497" y="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77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234748-AB89-DB22-2099-80178D49A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solidFill>
                  <a:schemeClr val="accent2"/>
                </a:solidFill>
              </a:rPr>
              <a:t>Où</a:t>
            </a:r>
            <a:r>
              <a:rPr lang="en-US">
                <a:solidFill>
                  <a:schemeClr val="accent2"/>
                </a:solidFill>
              </a:rPr>
              <a:t> </a:t>
            </a:r>
            <a:r>
              <a:rPr lang="en-US" err="1">
                <a:solidFill>
                  <a:schemeClr val="accent2"/>
                </a:solidFill>
              </a:rPr>
              <a:t>en</a:t>
            </a:r>
            <a:r>
              <a:rPr lang="en-US">
                <a:solidFill>
                  <a:schemeClr val="accent2"/>
                </a:solidFill>
              </a:rPr>
              <a:t> </a:t>
            </a:r>
            <a:r>
              <a:rPr lang="en-US" err="1">
                <a:solidFill>
                  <a:schemeClr val="accent2"/>
                </a:solidFill>
              </a:rPr>
              <a:t>est</a:t>
            </a:r>
            <a:r>
              <a:rPr lang="en-US">
                <a:solidFill>
                  <a:schemeClr val="accent2"/>
                </a:solidFill>
              </a:rPr>
              <a:t> la </a:t>
            </a:r>
            <a:r>
              <a:rPr lang="en-US" err="1">
                <a:solidFill>
                  <a:schemeClr val="accent2"/>
                </a:solidFill>
              </a:rPr>
              <a:t>négociation</a:t>
            </a:r>
            <a:r>
              <a:rPr lang="en-US">
                <a:solidFill>
                  <a:schemeClr val="accent2"/>
                </a:solidFill>
              </a:rPr>
              <a:t> ? </a:t>
            </a:r>
            <a:r>
              <a:rPr lang="en-US">
                <a:solidFill>
                  <a:srgbClr val="FFFFFF"/>
                </a:solidFill>
                <a:cs typeface="Arial"/>
              </a:rPr>
              <a:t>Benjamin</a:t>
            </a:r>
            <a:endParaRPr lang="fr-FR">
              <a:solidFill>
                <a:srgbClr val="FFFFFF"/>
              </a:solidFill>
              <a:cs typeface="Arial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BFF21DC-4D6A-79DE-B9E4-A427B44BC82E}"/>
              </a:ext>
            </a:extLst>
          </p:cNvPr>
          <p:cNvSpPr>
            <a:spLocks noGrp="1"/>
          </p:cNvSpPr>
          <p:nvPr>
            <p:ph type="body" sz="quarter" idx="1003"/>
          </p:nvPr>
        </p:nvSpPr>
        <p:spPr>
          <a:xfrm>
            <a:off x="360000" y="786493"/>
            <a:ext cx="8424000" cy="3657373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fr-FR" sz="2000" b="1">
                <a:solidFill>
                  <a:srgbClr val="172B4D"/>
                </a:solidFill>
                <a:latin typeface="-apple-system"/>
              </a:rPr>
              <a:t>Toujours le même fonctionnement intersyndical</a:t>
            </a:r>
          </a:p>
          <a:p>
            <a:pPr lvl="1"/>
            <a:r>
              <a:rPr lang="fr-FR" sz="2000">
                <a:solidFill>
                  <a:srgbClr val="172B4D"/>
                </a:solidFill>
                <a:latin typeface="-apple-system"/>
              </a:rPr>
              <a:t>4 Organisations Syndicales Représentatives (OSR) dans la négociation</a:t>
            </a:r>
          </a:p>
          <a:p>
            <a:pPr marL="359410" lvl="1" indent="-179705"/>
            <a:endParaRPr lang="fr-FR" sz="1800">
              <a:solidFill>
                <a:srgbClr val="172B4D"/>
              </a:solidFill>
              <a:latin typeface="-apple-system"/>
            </a:endParaRPr>
          </a:p>
          <a:p>
            <a:pPr marL="359410" lvl="1" indent="-179705"/>
            <a:endParaRPr lang="fr-FR" sz="1800">
              <a:solidFill>
                <a:srgbClr val="172B4D"/>
              </a:solidFill>
              <a:latin typeface="-apple-system"/>
            </a:endParaRPr>
          </a:p>
          <a:p>
            <a:pPr lvl="1"/>
            <a:r>
              <a:rPr lang="fr-FR" sz="2000">
                <a:solidFill>
                  <a:srgbClr val="172B4D"/>
                </a:solidFill>
                <a:latin typeface="-apple-system"/>
              </a:rPr>
              <a:t>Des positions unitaires distinctes </a:t>
            </a:r>
          </a:p>
          <a:p>
            <a:pPr lvl="1"/>
            <a:endParaRPr lang="fr-FR" sz="2000">
              <a:solidFill>
                <a:srgbClr val="172B4D"/>
              </a:solidFill>
              <a:latin typeface="-apple-system"/>
            </a:endParaRPr>
          </a:p>
          <a:p>
            <a:pPr lvl="1"/>
            <a:r>
              <a:rPr lang="fr-FR" sz="2000">
                <a:solidFill>
                  <a:srgbClr val="172B4D"/>
                </a:solidFill>
                <a:latin typeface="-apple-system"/>
              </a:rPr>
              <a:t>Des positions communes qui font force face à la Direction</a:t>
            </a:r>
          </a:p>
          <a:p>
            <a:pPr marL="359410" lvl="1" indent="-179705"/>
            <a:endParaRPr lang="fr-FR" sz="1800">
              <a:solidFill>
                <a:srgbClr val="172B4D"/>
              </a:solidFill>
              <a:latin typeface="-apple-system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A200C73D-903D-DDAD-20D7-DA47F92EBFEF}"/>
              </a:ext>
            </a:extLst>
          </p:cNvPr>
          <p:cNvSpPr>
            <a:spLocks noGrp="1"/>
          </p:cNvSpPr>
          <p:nvPr>
            <p:ph type="sldNum" sz="quarter" idx="1005"/>
          </p:nvPr>
        </p:nvSpPr>
        <p:spPr/>
        <p:txBody>
          <a:bodyPr/>
          <a:lstStyle/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3</a:t>
            </a:fld>
            <a:endParaRPr lang="fr-FR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4BE12B21-B80E-EF7A-5166-E92D5C83B1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6809" y="1416628"/>
            <a:ext cx="1813790" cy="462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Graphique 9" descr="Poignée de main contour">
            <a:extLst>
              <a:ext uri="{FF2B5EF4-FFF2-40B4-BE49-F238E27FC236}">
                <a16:creationId xmlns:a16="http://schemas.microsoft.com/office/drawing/2014/main" id="{3BB55242-A42A-66D2-D778-D344377C29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09207" y="-73001"/>
            <a:ext cx="1166132" cy="1145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316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234748-AB89-DB22-2099-80178D49A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Ca </a:t>
            </a:r>
            <a:r>
              <a:rPr lang="en-US" err="1">
                <a:solidFill>
                  <a:schemeClr val="accent2"/>
                </a:solidFill>
              </a:rPr>
              <a:t>va</a:t>
            </a:r>
            <a:r>
              <a:rPr lang="en-US">
                <a:solidFill>
                  <a:schemeClr val="accent2"/>
                </a:solidFill>
              </a:rPr>
              <a:t> se terminer </a:t>
            </a:r>
            <a:r>
              <a:rPr lang="en-US" err="1">
                <a:solidFill>
                  <a:schemeClr val="accent2"/>
                </a:solidFill>
              </a:rPr>
              <a:t>quand</a:t>
            </a:r>
            <a:r>
              <a:rPr lang="en-US">
                <a:solidFill>
                  <a:schemeClr val="accent2"/>
                </a:solidFill>
              </a:rPr>
              <a:t> ? </a:t>
            </a:r>
            <a:r>
              <a:rPr lang="en-US" err="1">
                <a:solidFill>
                  <a:schemeClr val="bg1"/>
                </a:solidFill>
              </a:rPr>
              <a:t>Béatrice</a:t>
            </a:r>
            <a:endParaRPr lang="fr-FR">
              <a:solidFill>
                <a:schemeClr val="bg1"/>
              </a:solidFill>
              <a:cs typeface="Arial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BFF21DC-4D6A-79DE-B9E4-A427B44BC82E}"/>
              </a:ext>
            </a:extLst>
          </p:cNvPr>
          <p:cNvSpPr>
            <a:spLocks noGrp="1"/>
          </p:cNvSpPr>
          <p:nvPr>
            <p:ph type="body" sz="quarter" idx="1003"/>
          </p:nvPr>
        </p:nvSpPr>
        <p:spPr>
          <a:xfrm>
            <a:off x="360000" y="833718"/>
            <a:ext cx="8424000" cy="3793845"/>
          </a:xfrm>
        </p:spPr>
        <p:txBody>
          <a:bodyPr vert="horz" lIns="0" tIns="0" rIns="0" bIns="0" rtlCol="0" anchor="t">
            <a:normAutofit/>
          </a:bodyPr>
          <a:lstStyle/>
          <a:p>
            <a:pPr marL="465455" lvl="1" indent="-285750"/>
            <a:r>
              <a:rPr lang="en-US" sz="2000" b="1">
                <a:solidFill>
                  <a:srgbClr val="172B4D"/>
                </a:solidFill>
                <a:latin typeface="-apple-system"/>
                <a:cs typeface="Arial"/>
              </a:rPr>
              <a:t>Pas de </a:t>
            </a:r>
            <a:r>
              <a:rPr lang="en-US" sz="2000" b="1" err="1">
                <a:solidFill>
                  <a:srgbClr val="172B4D"/>
                </a:solidFill>
                <a:latin typeface="-apple-system"/>
                <a:cs typeface="Arial"/>
              </a:rPr>
              <a:t>calendrier</a:t>
            </a:r>
            <a:r>
              <a:rPr lang="en-US" sz="2000" b="1">
                <a:solidFill>
                  <a:srgbClr val="172B4D"/>
                </a:solidFill>
                <a:latin typeface="-apple-system"/>
                <a:cs typeface="Arial"/>
              </a:rPr>
              <a:t> </a:t>
            </a:r>
            <a:r>
              <a:rPr lang="en-US" sz="2000" b="1" err="1">
                <a:solidFill>
                  <a:srgbClr val="172B4D"/>
                </a:solidFill>
                <a:latin typeface="-apple-system"/>
                <a:cs typeface="Arial"/>
              </a:rPr>
              <a:t>prévu</a:t>
            </a:r>
            <a:r>
              <a:rPr lang="en-US" sz="2000" b="1">
                <a:solidFill>
                  <a:srgbClr val="172B4D"/>
                </a:solidFill>
                <a:latin typeface="-apple-system"/>
                <a:cs typeface="Arial"/>
              </a:rPr>
              <a:t> (à </a:t>
            </a:r>
            <a:r>
              <a:rPr lang="en-US" sz="2000" b="1" err="1">
                <a:solidFill>
                  <a:srgbClr val="172B4D"/>
                </a:solidFill>
                <a:latin typeface="-apple-system"/>
                <a:cs typeface="Arial"/>
              </a:rPr>
              <a:t>ce</a:t>
            </a:r>
            <a:r>
              <a:rPr lang="en-US" sz="2000" b="1">
                <a:solidFill>
                  <a:srgbClr val="172B4D"/>
                </a:solidFill>
                <a:latin typeface="-apple-system"/>
                <a:cs typeface="Arial"/>
              </a:rPr>
              <a:t> jour) !</a:t>
            </a:r>
          </a:p>
          <a:p>
            <a:pPr marL="465455" lvl="1" indent="-285750"/>
            <a:endParaRPr lang="en-US" sz="2000" b="1">
              <a:solidFill>
                <a:srgbClr val="172B4D"/>
              </a:solidFill>
              <a:latin typeface="-apple-system"/>
              <a:cs typeface="Arial"/>
            </a:endParaRPr>
          </a:p>
          <a:p>
            <a:pPr marL="465455" lvl="1" indent="-285750"/>
            <a:r>
              <a:rPr lang="en-US" sz="2000" b="1">
                <a:solidFill>
                  <a:srgbClr val="172B4D"/>
                </a:solidFill>
                <a:latin typeface="-apple-system"/>
                <a:cs typeface="Arial"/>
              </a:rPr>
              <a:t>Les points </a:t>
            </a:r>
            <a:r>
              <a:rPr lang="en-US" sz="2000" b="1" err="1">
                <a:solidFill>
                  <a:srgbClr val="172B4D"/>
                </a:solidFill>
                <a:latin typeface="-apple-system"/>
                <a:cs typeface="Arial"/>
              </a:rPr>
              <a:t>bloquants</a:t>
            </a:r>
            <a:r>
              <a:rPr lang="en-US" sz="2000" b="1">
                <a:solidFill>
                  <a:srgbClr val="172B4D"/>
                </a:solidFill>
                <a:latin typeface="-apple-system"/>
                <a:cs typeface="Arial"/>
              </a:rPr>
              <a:t> pour la direction et les </a:t>
            </a:r>
            <a:r>
              <a:rPr lang="en-US" sz="2000" b="1" err="1">
                <a:solidFill>
                  <a:srgbClr val="172B4D"/>
                </a:solidFill>
                <a:latin typeface="-apple-system"/>
                <a:cs typeface="Arial"/>
              </a:rPr>
              <a:t>organisations</a:t>
            </a:r>
            <a:r>
              <a:rPr lang="en-US" sz="2000" b="1">
                <a:solidFill>
                  <a:srgbClr val="172B4D"/>
                </a:solidFill>
                <a:latin typeface="-apple-system"/>
                <a:cs typeface="Arial"/>
              </a:rPr>
              <a:t> </a:t>
            </a:r>
            <a:r>
              <a:rPr lang="en-US" sz="2000" b="1" err="1">
                <a:solidFill>
                  <a:srgbClr val="172B4D"/>
                </a:solidFill>
                <a:latin typeface="-apple-system"/>
                <a:cs typeface="Arial"/>
              </a:rPr>
              <a:t>syndicales</a:t>
            </a:r>
            <a:r>
              <a:rPr lang="en-US" sz="2000" b="1">
                <a:solidFill>
                  <a:srgbClr val="172B4D"/>
                </a:solidFill>
                <a:latin typeface="-apple-system"/>
                <a:cs typeface="Arial"/>
              </a:rPr>
              <a:t> </a:t>
            </a:r>
            <a:r>
              <a:rPr lang="en-US" sz="2000" b="1" err="1">
                <a:solidFill>
                  <a:srgbClr val="172B4D"/>
                </a:solidFill>
                <a:latin typeface="-apple-system"/>
                <a:cs typeface="Arial"/>
              </a:rPr>
              <a:t>restent</a:t>
            </a:r>
            <a:r>
              <a:rPr lang="en-US" sz="2000" b="1">
                <a:solidFill>
                  <a:srgbClr val="172B4D"/>
                </a:solidFill>
                <a:latin typeface="-apple-system"/>
                <a:cs typeface="Arial"/>
              </a:rPr>
              <a:t> à </a:t>
            </a:r>
            <a:r>
              <a:rPr lang="en-US" sz="2000" b="1" err="1">
                <a:solidFill>
                  <a:srgbClr val="172B4D"/>
                </a:solidFill>
                <a:latin typeface="-apple-system"/>
                <a:cs typeface="Arial"/>
              </a:rPr>
              <a:t>négocier</a:t>
            </a:r>
            <a:endParaRPr lang="en-US" sz="2000" b="1">
              <a:solidFill>
                <a:srgbClr val="172B4D"/>
              </a:solidFill>
              <a:latin typeface="-apple-system"/>
              <a:cs typeface="Arial"/>
            </a:endParaRPr>
          </a:p>
          <a:p>
            <a:pPr marL="465455" lvl="1" indent="-285750"/>
            <a:endParaRPr lang="en-US" sz="2000" b="1">
              <a:solidFill>
                <a:srgbClr val="172B4D"/>
              </a:solidFill>
              <a:latin typeface="-apple-system"/>
              <a:cs typeface="Arial"/>
            </a:endParaRPr>
          </a:p>
          <a:p>
            <a:pPr marL="465455" lvl="1" indent="-285750"/>
            <a:r>
              <a:rPr lang="en-US" sz="2000" b="1">
                <a:solidFill>
                  <a:srgbClr val="172B4D"/>
                </a:solidFill>
                <a:latin typeface="-apple-system"/>
                <a:cs typeface="Arial"/>
              </a:rPr>
              <a:t>Une situation </a:t>
            </a:r>
            <a:r>
              <a:rPr lang="en-US" sz="2000" b="1" err="1">
                <a:solidFill>
                  <a:srgbClr val="172B4D"/>
                </a:solidFill>
                <a:latin typeface="-apple-system"/>
                <a:cs typeface="Arial"/>
              </a:rPr>
              <a:t>compliquée</a:t>
            </a:r>
            <a:endParaRPr lang="en-US" sz="2000" b="1">
              <a:solidFill>
                <a:srgbClr val="172B4D"/>
              </a:solidFill>
              <a:latin typeface="-apple-system"/>
              <a:cs typeface="Arial"/>
            </a:endParaRPr>
          </a:p>
          <a:p>
            <a:pPr marL="645455" lvl="2" indent="-285750"/>
            <a:r>
              <a:rPr lang="en-US" sz="1800">
                <a:solidFill>
                  <a:srgbClr val="172B4D"/>
                </a:solidFill>
                <a:latin typeface="-apple-system"/>
                <a:cs typeface="Arial"/>
              </a:rPr>
              <a:t>85 pages </a:t>
            </a:r>
            <a:r>
              <a:rPr lang="en-US" sz="1800" err="1">
                <a:solidFill>
                  <a:srgbClr val="172B4D"/>
                </a:solidFill>
                <a:latin typeface="-apple-system"/>
                <a:cs typeface="Arial"/>
              </a:rPr>
              <a:t>d’accord</a:t>
            </a:r>
            <a:endParaRPr lang="en-US" sz="1800">
              <a:solidFill>
                <a:srgbClr val="172B4D"/>
              </a:solidFill>
              <a:latin typeface="-apple-system"/>
              <a:cs typeface="Arial"/>
            </a:endParaRPr>
          </a:p>
          <a:p>
            <a:pPr marL="645455" lvl="2" indent="-285750"/>
            <a:r>
              <a:rPr lang="en-US" sz="1800" err="1">
                <a:solidFill>
                  <a:srgbClr val="172B4D"/>
                </a:solidFill>
                <a:latin typeface="-apple-system"/>
                <a:cs typeface="Arial"/>
              </a:rPr>
              <a:t>Quelques</a:t>
            </a:r>
            <a:r>
              <a:rPr lang="en-US" sz="1800">
                <a:solidFill>
                  <a:srgbClr val="172B4D"/>
                </a:solidFill>
                <a:latin typeface="-apple-system"/>
                <a:cs typeface="Arial"/>
              </a:rPr>
              <a:t> divergences </a:t>
            </a:r>
            <a:r>
              <a:rPr lang="en-US" sz="1800" err="1">
                <a:solidFill>
                  <a:srgbClr val="172B4D"/>
                </a:solidFill>
                <a:latin typeface="-apple-system"/>
                <a:cs typeface="Arial"/>
              </a:rPr>
              <a:t>syndicales</a:t>
            </a:r>
            <a:r>
              <a:rPr lang="en-US" sz="1800">
                <a:solidFill>
                  <a:srgbClr val="172B4D"/>
                </a:solidFill>
                <a:latin typeface="-apple-system"/>
                <a:cs typeface="Arial"/>
              </a:rPr>
              <a:t> (bien </a:t>
            </a:r>
            <a:r>
              <a:rPr lang="en-US" sz="1800" err="1">
                <a:solidFill>
                  <a:srgbClr val="172B4D"/>
                </a:solidFill>
                <a:latin typeface="-apple-system"/>
                <a:cs typeface="Arial"/>
              </a:rPr>
              <a:t>normales</a:t>
            </a:r>
            <a:r>
              <a:rPr lang="en-US" sz="1800">
                <a:solidFill>
                  <a:srgbClr val="172B4D"/>
                </a:solidFill>
                <a:latin typeface="-apple-system"/>
                <a:cs typeface="Arial"/>
              </a:rPr>
              <a:t> !)</a:t>
            </a:r>
          </a:p>
          <a:p>
            <a:pPr marL="645455" lvl="2" indent="-285750"/>
            <a:endParaRPr lang="en-US" sz="1800">
              <a:solidFill>
                <a:srgbClr val="172B4D"/>
              </a:solidFill>
              <a:latin typeface="-apple-system"/>
              <a:cs typeface="Arial"/>
            </a:endParaRPr>
          </a:p>
          <a:p>
            <a:pPr marL="465455" lvl="1" indent="-285750"/>
            <a:r>
              <a:rPr lang="en-US" sz="1800" b="1">
                <a:solidFill>
                  <a:srgbClr val="172B4D"/>
                </a:solidFill>
                <a:latin typeface="-apple-system"/>
                <a:cs typeface="Arial"/>
              </a:rPr>
              <a:t>Le temps </a:t>
            </a:r>
            <a:r>
              <a:rPr lang="en-US" sz="1800" b="1" err="1">
                <a:solidFill>
                  <a:srgbClr val="172B4D"/>
                </a:solidFill>
                <a:latin typeface="-apple-system"/>
                <a:cs typeface="Arial"/>
              </a:rPr>
              <a:t>joue</a:t>
            </a:r>
            <a:r>
              <a:rPr lang="en-US" sz="1800" b="1">
                <a:solidFill>
                  <a:srgbClr val="172B4D"/>
                </a:solidFill>
                <a:latin typeface="-apple-system"/>
                <a:cs typeface="Arial"/>
              </a:rPr>
              <a:t> pour les </a:t>
            </a:r>
            <a:r>
              <a:rPr lang="en-US" sz="1800" b="1" err="1">
                <a:solidFill>
                  <a:srgbClr val="172B4D"/>
                </a:solidFill>
                <a:latin typeface="-apple-system"/>
                <a:cs typeface="Arial"/>
              </a:rPr>
              <a:t>syndicats</a:t>
            </a:r>
            <a:endParaRPr lang="en-US" sz="1800" b="1">
              <a:solidFill>
                <a:srgbClr val="172B4D"/>
              </a:solidFill>
              <a:latin typeface="-apple-system"/>
              <a:cs typeface="Arial"/>
            </a:endParaRPr>
          </a:p>
          <a:p>
            <a:pPr marL="645455" lvl="2" indent="-285750"/>
            <a:r>
              <a:rPr lang="en-US" sz="1800">
                <a:solidFill>
                  <a:srgbClr val="172B4D"/>
                </a:solidFill>
                <a:latin typeface="-apple-system"/>
                <a:cs typeface="Arial"/>
              </a:rPr>
              <a:t>La direction a communiqué très </a:t>
            </a:r>
            <a:r>
              <a:rPr lang="en-US" sz="1800" err="1">
                <a:solidFill>
                  <a:srgbClr val="172B4D"/>
                </a:solidFill>
                <a:latin typeface="-apple-system"/>
                <a:cs typeface="Arial"/>
              </a:rPr>
              <a:t>largement</a:t>
            </a:r>
            <a:r>
              <a:rPr lang="en-US" sz="1800">
                <a:solidFill>
                  <a:srgbClr val="172B4D"/>
                </a:solidFill>
                <a:latin typeface="-apple-system"/>
                <a:cs typeface="Arial"/>
              </a:rPr>
              <a:t> sur </a:t>
            </a:r>
            <a:r>
              <a:rPr lang="en-US" sz="1800" err="1">
                <a:solidFill>
                  <a:srgbClr val="172B4D"/>
                </a:solidFill>
                <a:latin typeface="-apple-system"/>
                <a:cs typeface="Arial"/>
              </a:rPr>
              <a:t>une</a:t>
            </a:r>
            <a:r>
              <a:rPr lang="en-US" sz="1800">
                <a:solidFill>
                  <a:srgbClr val="172B4D"/>
                </a:solidFill>
                <a:latin typeface="-apple-system"/>
                <a:cs typeface="Arial"/>
              </a:rPr>
              <a:t> “Signature </a:t>
            </a:r>
            <a:r>
              <a:rPr lang="en-US" sz="1800" err="1">
                <a:solidFill>
                  <a:srgbClr val="172B4D"/>
                </a:solidFill>
                <a:latin typeface="-apple-system"/>
                <a:cs typeface="Arial"/>
              </a:rPr>
              <a:t>espérée</a:t>
            </a:r>
            <a:r>
              <a:rPr lang="en-US" sz="1800">
                <a:solidFill>
                  <a:srgbClr val="172B4D"/>
                </a:solidFill>
                <a:latin typeface="-apple-system"/>
                <a:cs typeface="Arial"/>
              </a:rPr>
              <a:t> </a:t>
            </a:r>
            <a:r>
              <a:rPr lang="en-US" sz="1800" err="1">
                <a:solidFill>
                  <a:srgbClr val="172B4D"/>
                </a:solidFill>
                <a:latin typeface="-apple-system"/>
                <a:cs typeface="Arial"/>
              </a:rPr>
              <a:t>en</a:t>
            </a:r>
            <a:r>
              <a:rPr lang="en-US" sz="1800">
                <a:solidFill>
                  <a:srgbClr val="172B4D"/>
                </a:solidFill>
                <a:latin typeface="-apple-system"/>
                <a:cs typeface="Arial"/>
              </a:rPr>
              <a:t> interne par les RH fin </a:t>
            </a:r>
            <a:r>
              <a:rPr lang="en-US" sz="1800" err="1">
                <a:solidFill>
                  <a:srgbClr val="172B4D"/>
                </a:solidFill>
                <a:latin typeface="-apple-system"/>
                <a:cs typeface="Arial"/>
              </a:rPr>
              <a:t>mai</a:t>
            </a:r>
            <a:r>
              <a:rPr lang="en-US" sz="1800">
                <a:solidFill>
                  <a:srgbClr val="172B4D"/>
                </a:solidFill>
                <a:latin typeface="-apple-system"/>
                <a:cs typeface="Arial"/>
              </a:rPr>
              <a:t>-début </a:t>
            </a:r>
            <a:r>
              <a:rPr lang="en-US" sz="1800" err="1">
                <a:solidFill>
                  <a:srgbClr val="172B4D"/>
                </a:solidFill>
                <a:latin typeface="-apple-system"/>
                <a:cs typeface="Arial"/>
              </a:rPr>
              <a:t>juin</a:t>
            </a:r>
            <a:r>
              <a:rPr lang="en-US" sz="1800">
                <a:solidFill>
                  <a:srgbClr val="172B4D"/>
                </a:solidFill>
                <a:latin typeface="-apple-system"/>
                <a:cs typeface="Arial"/>
              </a:rPr>
              <a:t>”</a:t>
            </a:r>
          </a:p>
          <a:p>
            <a:pPr marL="645455" lvl="2" indent="-285750"/>
            <a:r>
              <a:rPr lang="en-US" sz="1800">
                <a:solidFill>
                  <a:srgbClr val="172B4D"/>
                </a:solidFill>
                <a:latin typeface="-apple-system"/>
                <a:cs typeface="Arial"/>
              </a:rPr>
              <a:t>La direction a </a:t>
            </a:r>
            <a:r>
              <a:rPr lang="en-US" sz="1800" err="1">
                <a:solidFill>
                  <a:srgbClr val="172B4D"/>
                </a:solidFill>
                <a:latin typeface="-apple-system"/>
                <a:cs typeface="Arial"/>
              </a:rPr>
              <a:t>besoin</a:t>
            </a:r>
            <a:r>
              <a:rPr lang="en-US" sz="1800">
                <a:solidFill>
                  <a:srgbClr val="172B4D"/>
                </a:solidFill>
                <a:latin typeface="-apple-system"/>
                <a:cs typeface="Arial"/>
              </a:rPr>
              <a:t> </a:t>
            </a:r>
            <a:r>
              <a:rPr lang="en-US" sz="1800" err="1">
                <a:solidFill>
                  <a:srgbClr val="172B4D"/>
                </a:solidFill>
                <a:latin typeface="-apple-system"/>
                <a:cs typeface="Arial"/>
              </a:rPr>
              <a:t>d’aller</a:t>
            </a:r>
            <a:r>
              <a:rPr lang="en-US" sz="1800">
                <a:solidFill>
                  <a:srgbClr val="172B4D"/>
                </a:solidFill>
                <a:latin typeface="-apple-system"/>
                <a:cs typeface="Arial"/>
              </a:rPr>
              <a:t> </a:t>
            </a:r>
            <a:r>
              <a:rPr lang="en-US" sz="1800" err="1">
                <a:solidFill>
                  <a:srgbClr val="172B4D"/>
                </a:solidFill>
                <a:latin typeface="-apple-system"/>
                <a:cs typeface="Arial"/>
              </a:rPr>
              <a:t>vite</a:t>
            </a:r>
            <a:endParaRPr lang="fr-FR" sz="1800">
              <a:solidFill>
                <a:srgbClr val="172B4D"/>
              </a:solidFill>
              <a:latin typeface="-apple-system"/>
              <a:cs typeface="Arial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A200C73D-903D-DDAD-20D7-DA47F92EBFEF}"/>
              </a:ext>
            </a:extLst>
          </p:cNvPr>
          <p:cNvSpPr>
            <a:spLocks noGrp="1"/>
          </p:cNvSpPr>
          <p:nvPr>
            <p:ph type="sldNum" sz="quarter" idx="1005"/>
          </p:nvPr>
        </p:nvSpPr>
        <p:spPr/>
        <p:txBody>
          <a:bodyPr/>
          <a:lstStyle/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4</a:t>
            </a:fld>
            <a:endParaRPr lang="fr-FR"/>
          </a:p>
        </p:txBody>
      </p:sp>
      <p:pic>
        <p:nvPicPr>
          <p:cNvPr id="6" name="Graphique 5" descr="Sablier plein avec un remplissage uni">
            <a:extLst>
              <a:ext uri="{FF2B5EF4-FFF2-40B4-BE49-F238E27FC236}">
                <a16:creationId xmlns:a16="http://schemas.microsoft.com/office/drawing/2014/main" id="{68AA5B53-CDC6-71BB-99F4-963795FFFC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94841" y="11293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787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234748-AB89-DB22-2099-80178D49A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solidFill>
                  <a:schemeClr val="accent2"/>
                </a:solidFill>
              </a:rPr>
              <a:t>Quels</a:t>
            </a:r>
            <a:r>
              <a:rPr lang="en-US">
                <a:solidFill>
                  <a:schemeClr val="accent2"/>
                </a:solidFill>
              </a:rPr>
              <a:t> </a:t>
            </a:r>
            <a:r>
              <a:rPr lang="en-US" err="1">
                <a:solidFill>
                  <a:schemeClr val="accent2"/>
                </a:solidFill>
              </a:rPr>
              <a:t>sont</a:t>
            </a:r>
            <a:r>
              <a:rPr lang="en-US">
                <a:solidFill>
                  <a:schemeClr val="accent2"/>
                </a:solidFill>
              </a:rPr>
              <a:t> les points </a:t>
            </a:r>
            <a:r>
              <a:rPr lang="en-US" err="1">
                <a:solidFill>
                  <a:schemeClr val="accent2"/>
                </a:solidFill>
              </a:rPr>
              <a:t>bloquants</a:t>
            </a:r>
            <a:r>
              <a:rPr lang="en-US">
                <a:solidFill>
                  <a:schemeClr val="accent2"/>
                </a:solidFill>
              </a:rPr>
              <a:t> de la direction ?</a:t>
            </a:r>
            <a:br>
              <a:rPr lang="en-US">
                <a:solidFill>
                  <a:schemeClr val="accent2"/>
                </a:solidFill>
              </a:rPr>
            </a:br>
            <a:r>
              <a:rPr lang="en-US" sz="2400">
                <a:solidFill>
                  <a:schemeClr val="accent2"/>
                </a:solidFill>
              </a:rPr>
              <a:t>pour “</a:t>
            </a:r>
            <a:r>
              <a:rPr lang="en-US" sz="2400" err="1">
                <a:solidFill>
                  <a:schemeClr val="accent2"/>
                </a:solidFill>
              </a:rPr>
              <a:t>ceux</a:t>
            </a:r>
            <a:r>
              <a:rPr lang="en-US" sz="2400">
                <a:solidFill>
                  <a:schemeClr val="accent2"/>
                </a:solidFill>
              </a:rPr>
              <a:t> qui </a:t>
            </a:r>
            <a:r>
              <a:rPr lang="en-US" sz="2400" err="1">
                <a:solidFill>
                  <a:schemeClr val="accent2"/>
                </a:solidFill>
              </a:rPr>
              <a:t>partent”</a:t>
            </a:r>
            <a:r>
              <a:rPr lang="en-US" sz="2400" err="1">
                <a:solidFill>
                  <a:schemeClr val="bg1"/>
                </a:solidFill>
              </a:rPr>
              <a:t>Guillau</a:t>
            </a:r>
            <a:r>
              <a:rPr lang="en-US" sz="2400">
                <a:solidFill>
                  <a:schemeClr val="bg1"/>
                </a:solidFill>
              </a:rPr>
              <a:t> Béatrice</a:t>
            </a:r>
            <a:r>
              <a:rPr lang="en-US" sz="2400">
                <a:solidFill>
                  <a:schemeClr val="accent2"/>
                </a:solidFill>
              </a:rPr>
              <a:t> </a:t>
            </a:r>
            <a:r>
              <a:rPr lang="en-US" sz="2400">
                <a:solidFill>
                  <a:schemeClr val="bg1"/>
                </a:solidFill>
              </a:rPr>
              <a:t>me</a:t>
            </a:r>
            <a:endParaRPr lang="fr-FR">
              <a:solidFill>
                <a:schemeClr val="bg1"/>
              </a:solidFill>
              <a:cs typeface="Arial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BFF21DC-4D6A-79DE-B9E4-A427B44BC82E}"/>
              </a:ext>
            </a:extLst>
          </p:cNvPr>
          <p:cNvSpPr>
            <a:spLocks noGrp="1"/>
          </p:cNvSpPr>
          <p:nvPr>
            <p:ph type="body" sz="quarter" idx="1003"/>
          </p:nvPr>
        </p:nvSpPr>
        <p:spPr>
          <a:xfrm>
            <a:off x="360000" y="1297641"/>
            <a:ext cx="8424000" cy="3329922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fr-FR" sz="2000" b="1">
                <a:solidFill>
                  <a:srgbClr val="172B4D"/>
                </a:solidFill>
                <a:latin typeface="-apple-system"/>
                <a:cs typeface="Arial"/>
              </a:rPr>
              <a:t>Éligibilité basée sur les Job </a:t>
            </a:r>
            <a:r>
              <a:rPr lang="fr-FR" sz="2000" b="1" err="1">
                <a:solidFill>
                  <a:srgbClr val="172B4D"/>
                </a:solidFill>
                <a:latin typeface="-apple-system"/>
                <a:cs typeface="Arial"/>
              </a:rPr>
              <a:t>roles</a:t>
            </a:r>
            <a:endParaRPr lang="fr-FR" sz="2000" b="1">
              <a:solidFill>
                <a:srgbClr val="172B4D"/>
              </a:solidFill>
              <a:latin typeface="-apple-system"/>
              <a:cs typeface="Arial"/>
            </a:endParaRPr>
          </a:p>
          <a:p>
            <a:pPr lvl="1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Aucun autre référentiel envisageable</a:t>
            </a:r>
          </a:p>
          <a:p>
            <a:pPr lvl="1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Impossibilité de revoir les Job </a:t>
            </a:r>
            <a:r>
              <a:rPr lang="fr-FR" sz="1800" err="1">
                <a:solidFill>
                  <a:srgbClr val="172B4D"/>
                </a:solidFill>
                <a:latin typeface="-apple-system"/>
                <a:cs typeface="Arial"/>
              </a:rPr>
              <a:t>roles</a:t>
            </a:r>
            <a:endParaRPr lang="fr-FR" sz="1800">
              <a:solidFill>
                <a:srgbClr val="172B4D"/>
              </a:solidFill>
              <a:latin typeface="-apple-system"/>
              <a:cs typeface="Arial"/>
            </a:endParaRPr>
          </a:p>
          <a:p>
            <a:endParaRPr lang="fr-FR" sz="2000" b="1">
              <a:solidFill>
                <a:srgbClr val="172B4D"/>
              </a:solidFill>
              <a:latin typeface="-apple-system"/>
              <a:cs typeface="Arial"/>
            </a:endParaRPr>
          </a:p>
          <a:p>
            <a:r>
              <a:rPr lang="fr-FR" sz="2000" b="1">
                <a:solidFill>
                  <a:srgbClr val="172B4D"/>
                </a:solidFill>
                <a:latin typeface="-apple-system"/>
                <a:cs typeface="Arial"/>
              </a:rPr>
              <a:t>18 mois de pré-retraite</a:t>
            </a:r>
          </a:p>
          <a:p>
            <a:pPr lvl="1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Contre 24 demandés à l’origine par l’intersyndicale</a:t>
            </a:r>
            <a:endParaRPr lang="fr-FR" sz="1800">
              <a:solidFill>
                <a:srgbClr val="172B4D"/>
              </a:solidFill>
              <a:highlight>
                <a:srgbClr val="FFFF00"/>
              </a:highlight>
              <a:latin typeface="-apple-system"/>
              <a:cs typeface="Arial"/>
            </a:endParaRPr>
          </a:p>
          <a:p>
            <a:endParaRPr lang="fr-FR" sz="2000" b="1">
              <a:solidFill>
                <a:srgbClr val="172B4D"/>
              </a:solidFill>
              <a:latin typeface="-apple-system"/>
              <a:cs typeface="Arial"/>
            </a:endParaRPr>
          </a:p>
          <a:p>
            <a:r>
              <a:rPr lang="fr-FR" sz="2000" b="1">
                <a:solidFill>
                  <a:srgbClr val="172B4D"/>
                </a:solidFill>
                <a:latin typeface="-apple-system"/>
                <a:cs typeface="Arial"/>
              </a:rPr>
              <a:t>Montant de l’indemnité de départ</a:t>
            </a:r>
          </a:p>
          <a:p>
            <a:pPr lvl="1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« pas de mandat » pour augmenter les plafonds et les coefficients</a:t>
            </a:r>
          </a:p>
          <a:p>
            <a:endParaRPr lang="fr-FR" sz="2000" b="1">
              <a:solidFill>
                <a:srgbClr val="172B4D"/>
              </a:solidFill>
              <a:latin typeface="-apple-system"/>
              <a:cs typeface="Arial"/>
            </a:endParaRPr>
          </a:p>
          <a:p>
            <a:endParaRPr lang="fr-FR" sz="1050">
              <a:solidFill>
                <a:srgbClr val="172B4D"/>
              </a:solidFill>
              <a:latin typeface="-apple-system"/>
              <a:cs typeface="Arial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A200C73D-903D-DDAD-20D7-DA47F92EBFEF}"/>
              </a:ext>
            </a:extLst>
          </p:cNvPr>
          <p:cNvSpPr>
            <a:spLocks noGrp="1"/>
          </p:cNvSpPr>
          <p:nvPr>
            <p:ph type="sldNum" sz="quarter" idx="1005"/>
          </p:nvPr>
        </p:nvSpPr>
        <p:spPr/>
        <p:txBody>
          <a:bodyPr/>
          <a:lstStyle/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5</a:t>
            </a:fld>
            <a:endParaRPr lang="fr-FR"/>
          </a:p>
        </p:txBody>
      </p:sp>
      <p:pic>
        <p:nvPicPr>
          <p:cNvPr id="6" name="Graphique 5" descr="Mur de briques avec un remplissage uni">
            <a:extLst>
              <a:ext uri="{FF2B5EF4-FFF2-40B4-BE49-F238E27FC236}">
                <a16:creationId xmlns:a16="http://schemas.microsoft.com/office/drawing/2014/main" id="{4C324B1C-821B-3F73-EAC6-1F53D3C705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06062" y="1657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437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234748-AB89-DB22-2099-80178D49A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solidFill>
                  <a:schemeClr val="accent2"/>
                </a:solidFill>
              </a:rPr>
              <a:t>Quels</a:t>
            </a:r>
            <a:r>
              <a:rPr lang="en-US">
                <a:solidFill>
                  <a:schemeClr val="accent2"/>
                </a:solidFill>
              </a:rPr>
              <a:t> </a:t>
            </a:r>
            <a:r>
              <a:rPr lang="en-US" err="1">
                <a:solidFill>
                  <a:schemeClr val="accent2"/>
                </a:solidFill>
              </a:rPr>
              <a:t>sont</a:t>
            </a:r>
            <a:r>
              <a:rPr lang="en-US">
                <a:solidFill>
                  <a:schemeClr val="accent2"/>
                </a:solidFill>
              </a:rPr>
              <a:t> les points </a:t>
            </a:r>
            <a:r>
              <a:rPr lang="en-US" err="1">
                <a:solidFill>
                  <a:schemeClr val="accent2"/>
                </a:solidFill>
              </a:rPr>
              <a:t>bloquants</a:t>
            </a:r>
            <a:r>
              <a:rPr lang="en-US">
                <a:solidFill>
                  <a:schemeClr val="accent2"/>
                </a:solidFill>
              </a:rPr>
              <a:t> de la direction ? </a:t>
            </a:r>
            <a:br>
              <a:rPr lang="en-US">
                <a:solidFill>
                  <a:schemeClr val="accent2"/>
                </a:solidFill>
              </a:rPr>
            </a:br>
            <a:r>
              <a:rPr lang="en-US" sz="2400">
                <a:solidFill>
                  <a:schemeClr val="accent2"/>
                </a:solidFill>
              </a:rPr>
              <a:t>pour “</a:t>
            </a:r>
            <a:r>
              <a:rPr lang="en-US" sz="2400" err="1">
                <a:solidFill>
                  <a:schemeClr val="accent2"/>
                </a:solidFill>
              </a:rPr>
              <a:t>ceux</a:t>
            </a:r>
            <a:r>
              <a:rPr lang="en-US" sz="2400">
                <a:solidFill>
                  <a:schemeClr val="accent2"/>
                </a:solidFill>
              </a:rPr>
              <a:t> qui </a:t>
            </a:r>
            <a:r>
              <a:rPr lang="en-US" sz="2400" err="1">
                <a:solidFill>
                  <a:schemeClr val="accent2"/>
                </a:solidFill>
              </a:rPr>
              <a:t>restent</a:t>
            </a:r>
            <a:r>
              <a:rPr lang="en-US" sz="2400">
                <a:solidFill>
                  <a:schemeClr val="accent2"/>
                </a:solidFill>
              </a:rPr>
              <a:t>” </a:t>
            </a:r>
            <a:r>
              <a:rPr lang="en-US" err="1">
                <a:solidFill>
                  <a:schemeClr val="bg1"/>
                </a:solidFill>
              </a:rPr>
              <a:t>Béatrice</a:t>
            </a:r>
            <a:endParaRPr lang="fr-FR">
              <a:solidFill>
                <a:schemeClr val="bg1"/>
              </a:solidFill>
              <a:cs typeface="Arial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BFF21DC-4D6A-79DE-B9E4-A427B44BC82E}"/>
              </a:ext>
            </a:extLst>
          </p:cNvPr>
          <p:cNvSpPr>
            <a:spLocks noGrp="1"/>
          </p:cNvSpPr>
          <p:nvPr>
            <p:ph type="body" sz="quarter" idx="1003"/>
          </p:nvPr>
        </p:nvSpPr>
        <p:spPr>
          <a:xfrm>
            <a:off x="360000" y="1122829"/>
            <a:ext cx="8424000" cy="3504734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fr-FR" sz="2000" b="1">
                <a:solidFill>
                  <a:srgbClr val="172B4D"/>
                </a:solidFill>
                <a:latin typeface="-apple-system"/>
                <a:cs typeface="Arial"/>
              </a:rPr>
              <a:t>Aucun engagement de budget pour les NAO 2025</a:t>
            </a:r>
          </a:p>
          <a:p>
            <a:pPr lvl="1"/>
            <a:r>
              <a:rPr lang="fr-FR" sz="2000" b="1">
                <a:solidFill>
                  <a:srgbClr val="172B4D"/>
                </a:solidFill>
                <a:latin typeface="-apple-system"/>
                <a:cs typeface="Arial"/>
              </a:rPr>
              <a:t>La direction ne souhaite pas lier NAO et RCC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A200C73D-903D-DDAD-20D7-DA47F92EBFEF}"/>
              </a:ext>
            </a:extLst>
          </p:cNvPr>
          <p:cNvSpPr>
            <a:spLocks noGrp="1"/>
          </p:cNvSpPr>
          <p:nvPr>
            <p:ph type="sldNum" sz="quarter" idx="1005"/>
          </p:nvPr>
        </p:nvSpPr>
        <p:spPr/>
        <p:txBody>
          <a:bodyPr/>
          <a:lstStyle/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6</a:t>
            </a:fld>
            <a:endParaRPr lang="fr-FR"/>
          </a:p>
        </p:txBody>
      </p:sp>
      <p:pic>
        <p:nvPicPr>
          <p:cNvPr id="3" name="Graphique 2" descr="Mur de briques avec un remplissage uni">
            <a:extLst>
              <a:ext uri="{FF2B5EF4-FFF2-40B4-BE49-F238E27FC236}">
                <a16:creationId xmlns:a16="http://schemas.microsoft.com/office/drawing/2014/main" id="{D0F032C2-CC50-D8C0-898A-25A64D1421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06062" y="1657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24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234748-AB89-DB22-2099-80178D49A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Les </a:t>
            </a:r>
            <a:r>
              <a:rPr lang="en-US" err="1">
                <a:solidFill>
                  <a:schemeClr val="accent2"/>
                </a:solidFill>
              </a:rPr>
              <a:t>moyens</a:t>
            </a:r>
            <a:r>
              <a:rPr lang="en-US">
                <a:solidFill>
                  <a:schemeClr val="accent2"/>
                </a:solidFill>
              </a:rPr>
              <a:t> </a:t>
            </a:r>
            <a:r>
              <a:rPr lang="en-US" err="1">
                <a:solidFill>
                  <a:schemeClr val="accent2"/>
                </a:solidFill>
              </a:rPr>
              <a:t>n’y</a:t>
            </a:r>
            <a:r>
              <a:rPr lang="en-US">
                <a:solidFill>
                  <a:schemeClr val="accent2"/>
                </a:solidFill>
              </a:rPr>
              <a:t> </a:t>
            </a:r>
            <a:r>
              <a:rPr lang="en-US" err="1">
                <a:solidFill>
                  <a:schemeClr val="accent2"/>
                </a:solidFill>
              </a:rPr>
              <a:t>sont</a:t>
            </a:r>
            <a:r>
              <a:rPr lang="en-US">
                <a:solidFill>
                  <a:schemeClr val="accent2"/>
                </a:solidFill>
              </a:rPr>
              <a:t> pas </a:t>
            </a:r>
            <a:r>
              <a:rPr lang="en-US">
                <a:solidFill>
                  <a:schemeClr val="bg1"/>
                </a:solidFill>
              </a:rPr>
              <a:t>Thomas</a:t>
            </a:r>
            <a:br>
              <a:rPr lang="en-US">
                <a:solidFill>
                  <a:schemeClr val="accent2"/>
                </a:solidFill>
              </a:rPr>
            </a:br>
            <a:endParaRPr lang="fr-FR">
              <a:solidFill>
                <a:schemeClr val="bg1"/>
              </a:solidFill>
              <a:cs typeface="Arial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BFF21DC-4D6A-79DE-B9E4-A427B44BC82E}"/>
              </a:ext>
            </a:extLst>
          </p:cNvPr>
          <p:cNvSpPr>
            <a:spLocks noGrp="1"/>
          </p:cNvSpPr>
          <p:nvPr>
            <p:ph type="body" sz="quarter" idx="1003"/>
          </p:nvPr>
        </p:nvSpPr>
        <p:spPr>
          <a:xfrm>
            <a:off x="360000" y="1122829"/>
            <a:ext cx="8424000" cy="3504734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fr-FR" sz="2000" b="1">
                <a:solidFill>
                  <a:srgbClr val="172B4D"/>
                </a:solidFill>
                <a:latin typeface="-apple-system"/>
                <a:cs typeface="Arial"/>
              </a:rPr>
              <a:t>Les syndicats ont fait des benchmarks</a:t>
            </a:r>
          </a:p>
          <a:p>
            <a:pPr lvl="1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Par rapport aux RCC des entreprises équivalentes (ESN, CAC 40)</a:t>
            </a:r>
          </a:p>
          <a:p>
            <a:pPr lvl="1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Conclusion : on est en bas de la fourchette !</a:t>
            </a:r>
          </a:p>
          <a:p>
            <a:pPr lvl="1"/>
            <a:endParaRPr lang="fr-FR" sz="1800">
              <a:solidFill>
                <a:srgbClr val="172B4D"/>
              </a:solidFill>
              <a:latin typeface="-apple-system"/>
              <a:cs typeface="Arial"/>
            </a:endParaRPr>
          </a:p>
          <a:p>
            <a:pPr marL="177210" indent="-179705"/>
            <a:r>
              <a:rPr lang="fr-FR" sz="2000" b="1">
                <a:solidFill>
                  <a:srgbClr val="172B4D"/>
                </a:solidFill>
                <a:latin typeface="-apple-system"/>
                <a:cs typeface="Arial"/>
              </a:rPr>
              <a:t>La direction dit qu’il y a eu de grandes avancées !?</a:t>
            </a:r>
          </a:p>
          <a:p>
            <a:pPr marL="359410" lvl="1" indent="-179705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Si on se réfère au début de la négociation, oui…</a:t>
            </a:r>
          </a:p>
          <a:p>
            <a:pPr marL="359410" lvl="1" indent="-179705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Mais si on se réfère aux benchmarks, il reste de fortes marges de progression</a:t>
            </a:r>
          </a:p>
          <a:p>
            <a:pPr marL="359410" lvl="1" indent="-179705"/>
            <a:endParaRPr lang="fr-FR" sz="1800">
              <a:solidFill>
                <a:srgbClr val="172B4D"/>
              </a:solidFill>
              <a:latin typeface="-apple-system"/>
              <a:cs typeface="Arial"/>
            </a:endParaRPr>
          </a:p>
          <a:p>
            <a:pPr marL="177210" indent="-179705"/>
            <a:r>
              <a:rPr lang="fr-FR" sz="2000" b="1">
                <a:solidFill>
                  <a:srgbClr val="172B4D"/>
                </a:solidFill>
                <a:latin typeface="-apple-system"/>
                <a:cs typeface="Arial"/>
              </a:rPr>
              <a:t>Technique de négociation positionnelle</a:t>
            </a:r>
          </a:p>
          <a:p>
            <a:pPr marL="539410" lvl="2" indent="-179705"/>
            <a:endParaRPr lang="fr-FR" sz="1800">
              <a:solidFill>
                <a:srgbClr val="172B4D"/>
              </a:solidFill>
              <a:latin typeface="-apple-system"/>
              <a:cs typeface="Arial"/>
            </a:endParaRPr>
          </a:p>
          <a:p>
            <a:pPr marL="177210" indent="-179705"/>
            <a:r>
              <a:rPr lang="fr-FR" sz="2000" b="1">
                <a:solidFill>
                  <a:srgbClr val="172B4D"/>
                </a:solidFill>
                <a:latin typeface="-apple-system"/>
                <a:cs typeface="Arial"/>
              </a:rPr>
              <a:t>Peu d’efforts concrets sur les sujets portés par les syndicats</a:t>
            </a:r>
          </a:p>
          <a:p>
            <a:pPr marL="359410" lvl="1" indent="-179705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seule exception : les Risques Psycho-Sociaux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A200C73D-903D-DDAD-20D7-DA47F92EBFEF}"/>
              </a:ext>
            </a:extLst>
          </p:cNvPr>
          <p:cNvSpPr>
            <a:spLocks noGrp="1"/>
          </p:cNvSpPr>
          <p:nvPr>
            <p:ph type="sldNum" sz="quarter" idx="1005"/>
          </p:nvPr>
        </p:nvSpPr>
        <p:spPr/>
        <p:txBody>
          <a:bodyPr/>
          <a:lstStyle/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7</a:t>
            </a:fld>
            <a:endParaRPr lang="fr-FR"/>
          </a:p>
        </p:txBody>
      </p:sp>
      <p:pic>
        <p:nvPicPr>
          <p:cNvPr id="6" name="Graphique 5" descr="Argent contour">
            <a:extLst>
              <a:ext uri="{FF2B5EF4-FFF2-40B4-BE49-F238E27FC236}">
                <a16:creationId xmlns:a16="http://schemas.microsoft.com/office/drawing/2014/main" id="{C6FA8A4B-0F58-1B36-C700-06541FE89C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44332" y="5873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084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234748-AB89-DB22-2099-80178D49A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Points </a:t>
            </a:r>
            <a:r>
              <a:rPr lang="en-US" err="1">
                <a:solidFill>
                  <a:schemeClr val="accent2"/>
                </a:solidFill>
              </a:rPr>
              <a:t>positifs</a:t>
            </a:r>
            <a:r>
              <a:rPr lang="en-US">
                <a:solidFill>
                  <a:schemeClr val="accent2"/>
                </a:solidFill>
              </a:rPr>
              <a:t> ! </a:t>
            </a:r>
            <a:r>
              <a:rPr lang="en-US">
                <a:solidFill>
                  <a:schemeClr val="bg1"/>
                </a:solidFill>
              </a:rPr>
              <a:t>Thomas</a:t>
            </a:r>
            <a:endParaRPr lang="fr-FR">
              <a:solidFill>
                <a:schemeClr val="bg1"/>
              </a:solidFill>
              <a:cs typeface="Arial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BFF21DC-4D6A-79DE-B9E4-A427B44BC82E}"/>
              </a:ext>
            </a:extLst>
          </p:cNvPr>
          <p:cNvSpPr>
            <a:spLocks noGrp="1"/>
          </p:cNvSpPr>
          <p:nvPr>
            <p:ph type="body" sz="quarter" idx="1003"/>
          </p:nvPr>
        </p:nvSpPr>
        <p:spPr>
          <a:xfrm>
            <a:off x="360000" y="1122829"/>
            <a:ext cx="8424000" cy="3504734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fr-FR" sz="2000" b="1">
                <a:solidFill>
                  <a:srgbClr val="172B4D"/>
                </a:solidFill>
                <a:latin typeface="-apple-system"/>
                <a:cs typeface="Arial"/>
              </a:rPr>
              <a:t> Pas de licenciement économique avant juillet 2026</a:t>
            </a:r>
          </a:p>
          <a:p>
            <a:r>
              <a:rPr lang="fr-FR" sz="2000" b="1">
                <a:solidFill>
                  <a:srgbClr val="172B4D"/>
                </a:solidFill>
                <a:latin typeface="-apple-system"/>
                <a:cs typeface="Arial"/>
              </a:rPr>
              <a:t>Départs en retraite immédiat</a:t>
            </a:r>
          </a:p>
          <a:p>
            <a:pPr lvl="1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indemnité Worldline supra-légale, supra-Syntec</a:t>
            </a:r>
          </a:p>
          <a:p>
            <a:r>
              <a:rPr lang="fr-FR" sz="2000" b="1">
                <a:solidFill>
                  <a:srgbClr val="172B4D"/>
                </a:solidFill>
                <a:latin typeface="-apple-system"/>
                <a:cs typeface="Arial"/>
              </a:rPr>
              <a:t>Reconversion professionnelle, création d'entreprise</a:t>
            </a:r>
          </a:p>
          <a:p>
            <a:pPr lvl="1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Aides à la formation</a:t>
            </a:r>
          </a:p>
          <a:p>
            <a:endParaRPr lang="fr-FR" sz="2000" b="1">
              <a:solidFill>
                <a:srgbClr val="172B4D"/>
              </a:solidFill>
              <a:latin typeface="-apple-system"/>
              <a:cs typeface="Arial"/>
            </a:endParaRPr>
          </a:p>
          <a:p>
            <a:r>
              <a:rPr lang="fr-FR" sz="2000" b="1">
                <a:solidFill>
                  <a:srgbClr val="172B4D"/>
                </a:solidFill>
                <a:latin typeface="-apple-system"/>
                <a:cs typeface="Arial"/>
              </a:rPr>
              <a:t>Une enquête sur les Risques Psycho-Sociaux (RPS) globaux</a:t>
            </a:r>
          </a:p>
          <a:p>
            <a:pPr lvl="1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Sujet hors RCC, mais obtenu grâce à la RCC</a:t>
            </a:r>
          </a:p>
          <a:p>
            <a:pPr lvl="1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Un 1er cabinet enfin rencontré (le 17/05/24)</a:t>
            </a:r>
          </a:p>
          <a:p>
            <a:pPr lvl="1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En vue de construire un accord</a:t>
            </a:r>
          </a:p>
          <a:p>
            <a:pPr lvl="1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A suivre avec vigilance, après l’échec de la négociation de 2019…</a:t>
            </a:r>
          </a:p>
          <a:p>
            <a:pPr lvl="1"/>
            <a:endParaRPr lang="fr-FR" sz="1800">
              <a:solidFill>
                <a:srgbClr val="172B4D"/>
              </a:solidFill>
              <a:latin typeface="-apple-system"/>
              <a:cs typeface="Arial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A200C73D-903D-DDAD-20D7-DA47F92EBFEF}"/>
              </a:ext>
            </a:extLst>
          </p:cNvPr>
          <p:cNvSpPr>
            <a:spLocks noGrp="1"/>
          </p:cNvSpPr>
          <p:nvPr>
            <p:ph type="sldNum" sz="quarter" idx="1005"/>
          </p:nvPr>
        </p:nvSpPr>
        <p:spPr/>
        <p:txBody>
          <a:bodyPr/>
          <a:lstStyle/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8</a:t>
            </a:fld>
            <a:endParaRPr lang="fr-FR"/>
          </a:p>
        </p:txBody>
      </p:sp>
      <p:pic>
        <p:nvPicPr>
          <p:cNvPr id="6" name="Graphique 5" descr="Contour de visage souriant avec un remplissage uni">
            <a:extLst>
              <a:ext uri="{FF2B5EF4-FFF2-40B4-BE49-F238E27FC236}">
                <a16:creationId xmlns:a16="http://schemas.microsoft.com/office/drawing/2014/main" id="{B40B8764-B3E7-F8EE-F6CA-CD22BA8B82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44333" y="13218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240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234748-AB89-DB22-2099-80178D49A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Points </a:t>
            </a:r>
            <a:r>
              <a:rPr lang="en-US" err="1">
                <a:solidFill>
                  <a:schemeClr val="accent2"/>
                </a:solidFill>
              </a:rPr>
              <a:t>en</a:t>
            </a:r>
            <a:r>
              <a:rPr lang="en-US">
                <a:solidFill>
                  <a:schemeClr val="accent2"/>
                </a:solidFill>
              </a:rPr>
              <a:t> </a:t>
            </a:r>
            <a:r>
              <a:rPr lang="en-US" err="1">
                <a:solidFill>
                  <a:schemeClr val="accent2"/>
                </a:solidFill>
              </a:rPr>
              <a:t>cours</a:t>
            </a:r>
            <a:r>
              <a:rPr lang="en-US">
                <a:solidFill>
                  <a:schemeClr val="accent2"/>
                </a:solidFill>
              </a:rPr>
              <a:t> de discussion </a:t>
            </a:r>
            <a:r>
              <a:rPr lang="en-US">
                <a:solidFill>
                  <a:schemeClr val="bg1"/>
                </a:solidFill>
              </a:rPr>
              <a:t>Thomas</a:t>
            </a:r>
            <a:endParaRPr lang="fr-FR">
              <a:solidFill>
                <a:schemeClr val="bg1"/>
              </a:solidFill>
              <a:cs typeface="Arial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BFF21DC-4D6A-79DE-B9E4-A427B44BC82E}"/>
              </a:ext>
            </a:extLst>
          </p:cNvPr>
          <p:cNvSpPr>
            <a:spLocks noGrp="1"/>
          </p:cNvSpPr>
          <p:nvPr>
            <p:ph type="body" sz="quarter" idx="1003"/>
          </p:nvPr>
        </p:nvSpPr>
        <p:spPr>
          <a:xfrm>
            <a:off x="360000" y="1122829"/>
            <a:ext cx="8424000" cy="3504734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fr-FR" sz="2000" b="1">
                <a:solidFill>
                  <a:srgbClr val="172B4D"/>
                </a:solidFill>
                <a:latin typeface="-apple-system"/>
                <a:cs typeface="Arial"/>
              </a:rPr>
              <a:t>Personnes dont le poste est supprimé</a:t>
            </a:r>
          </a:p>
          <a:p>
            <a:pPr lvl="1"/>
            <a:r>
              <a:rPr lang="fr-FR" sz="1800">
                <a:solidFill>
                  <a:srgbClr val="172B4D"/>
                </a:solidFill>
                <a:latin typeface="-apple-system"/>
                <a:cs typeface="Arial"/>
              </a:rPr>
              <a:t>Les OS exigent des clarifications sur le dispositif de reconversion en interne</a:t>
            </a:r>
          </a:p>
          <a:p>
            <a:endParaRPr lang="fr-FR" sz="1800">
              <a:solidFill>
                <a:srgbClr val="172B4D"/>
              </a:solidFill>
              <a:latin typeface="-apple-system"/>
              <a:cs typeface="Arial"/>
            </a:endParaRPr>
          </a:p>
          <a:p>
            <a:r>
              <a:rPr lang="fr-FR" sz="2000" b="1">
                <a:solidFill>
                  <a:srgbClr val="172B4D"/>
                </a:solidFill>
                <a:latin typeface="-apple-system"/>
                <a:cs typeface="Arial"/>
              </a:rPr>
              <a:t>Doute sur l’applicabilité de la clause de non-concurrence</a:t>
            </a:r>
          </a:p>
          <a:p>
            <a:pPr lvl="1"/>
            <a:endParaRPr lang="fr-FR" sz="1800">
              <a:solidFill>
                <a:srgbClr val="172B4D"/>
              </a:solidFill>
              <a:latin typeface="-apple-system"/>
              <a:cs typeface="Arial"/>
            </a:endParaRPr>
          </a:p>
          <a:p>
            <a:pPr lvl="1"/>
            <a:endParaRPr lang="fr-FR" sz="1800">
              <a:solidFill>
                <a:srgbClr val="172B4D"/>
              </a:solidFill>
              <a:latin typeface="-apple-system"/>
              <a:cs typeface="Arial"/>
            </a:endParaRPr>
          </a:p>
          <a:p>
            <a:endParaRPr lang="fr-FR" sz="1800">
              <a:solidFill>
                <a:srgbClr val="172B4D"/>
              </a:solidFill>
              <a:latin typeface="-apple-system"/>
              <a:cs typeface="Arial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A200C73D-903D-DDAD-20D7-DA47F92EBFEF}"/>
              </a:ext>
            </a:extLst>
          </p:cNvPr>
          <p:cNvSpPr>
            <a:spLocks noGrp="1"/>
          </p:cNvSpPr>
          <p:nvPr>
            <p:ph type="sldNum" sz="quarter" idx="1005"/>
          </p:nvPr>
        </p:nvSpPr>
        <p:spPr/>
        <p:txBody>
          <a:bodyPr/>
          <a:lstStyle/>
          <a:p>
            <a:r>
              <a:rPr lang="en-GB"/>
              <a:t> - </a:t>
            </a:r>
            <a:fld id="{66C51462-7265-4FA4-8260-F4DA7CBC4A43}" type="slidenum">
              <a:rPr lang="en-GB" smtClean="0"/>
              <a:pPr/>
              <a:t>9</a:t>
            </a:fld>
            <a:endParaRPr lang="fr-FR"/>
          </a:p>
        </p:txBody>
      </p:sp>
      <p:pic>
        <p:nvPicPr>
          <p:cNvPr id="9" name="Graphique 8" descr="Chat contour">
            <a:extLst>
              <a:ext uri="{FF2B5EF4-FFF2-40B4-BE49-F238E27FC236}">
                <a16:creationId xmlns:a16="http://schemas.microsoft.com/office/drawing/2014/main" id="{89C6D352-D790-4884-92FC-F691379547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09287" y="-27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7649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UTAG_EINDMACROS_PRESERVEGUIDES" val="1"/>
</p:tagLst>
</file>

<file path=ppt/theme/theme1.xml><?xml version="1.0" encoding="utf-8"?>
<a:theme xmlns:a="http://schemas.openxmlformats.org/drawingml/2006/main" name="Worldline Corporate Identity">
  <a:themeElements>
    <a:clrScheme name="Colors Worldline - PP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46BEAA"/>
      </a:accent1>
      <a:accent2>
        <a:srgbClr val="277777"/>
      </a:accent2>
      <a:accent3>
        <a:srgbClr val="41B4D2"/>
      </a:accent3>
      <a:accent4>
        <a:srgbClr val="F08791"/>
      </a:accent4>
      <a:accent5>
        <a:srgbClr val="FFEB78"/>
      </a:accent5>
      <a:accent6>
        <a:srgbClr val="005A8C"/>
      </a:accent6>
      <a:hlink>
        <a:srgbClr val="000000"/>
      </a:hlink>
      <a:folHlink>
        <a:srgbClr val="000000"/>
      </a:folHlink>
    </a:clrScheme>
    <a:fontScheme name="Fonts Worldline">
      <a:maj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defRPr/>
        </a:defPPr>
      </a:lstStyle>
    </a:txDef>
  </a:objectDefaults>
  <a:extraClrSchemeLst/>
  <a:custClrLst>
    <a:custClr name="Master Mint (main)">
      <a:srgbClr val="46BEAA"/>
    </a:custClr>
    <a:custClr name="Perfect Pepper (main)">
      <a:srgbClr val="000000"/>
    </a:custClr>
    <a:custClr name="Cool Coconut (main)"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Master Mint (opacity)">
      <a:srgbClr val="A0DCD2"/>
    </a:custClr>
    <a:custClr name="Perfect Pepper (opacity)">
      <a:srgbClr val="7F7F7F"/>
    </a:custClr>
    <a:custClr name="Cool Coconut (opacity)">
      <a:srgbClr val="FFFFFF"/>
    </a:custClr>
    <a:custClr name="Sure Sage (secondary)">
      <a:srgbClr val="277777"/>
    </a:custClr>
    <a:custClr name="Blue Blueberry (secondary)">
      <a:srgbClr val="41B4D2"/>
    </a:custClr>
    <a:custClr name="Reliable Rhubarb (secondary)">
      <a:srgbClr val="F08791"/>
    </a:custClr>
    <a:custClr name="Lucky Lemon (secondary)">
      <a:srgbClr val="FFEB78"/>
    </a:custClr>
    <a:custClr name="Friendly Fig (secondary)">
      <a:srgbClr val="005A8C"/>
    </a:custClr>
    <a:custClr name="Groovy Grape (secondary)">
      <a:srgbClr val="7850B4"/>
    </a:custClr>
    <a:custClr name="Offbeat Orange (secondary)">
      <a:srgbClr val="E15A46"/>
    </a:custClr>
    <a:custClr>
      <a:srgbClr val="FFFFFF"/>
    </a:custClr>
    <a:custClr>
      <a:srgbClr val="FFFFFF"/>
    </a:custClr>
    <a:custClr>
      <a:srgbClr val="FFFFFF"/>
    </a:custClr>
    <a:custClr name="Sure Sage (opacity)">
      <a:srgbClr val="91B9B9"/>
    </a:custClr>
    <a:custClr name="Blue Blueberry (opacity)">
      <a:srgbClr val="A0D7E6"/>
    </a:custClr>
    <a:custClr name="Reliable Rhubarb (opacity)">
      <a:srgbClr val="F5C3C8"/>
    </a:custClr>
    <a:custClr name="Lucky Lemon (opacity)">
      <a:srgbClr val="FFF5B9"/>
    </a:custClr>
    <a:custClr name="Friendly Fig (opacity)">
      <a:srgbClr val="7DAAC3"/>
    </a:custClr>
    <a:custClr name="Groovy Grape (opacity)">
      <a:srgbClr val="B9A5D7"/>
    </a:custClr>
    <a:custClr name="Offbeat Orange (opacity)">
      <a:srgbClr val="F0AAA0"/>
    </a:custClr>
    <a:custClr>
      <a:srgbClr val="FFFFFF"/>
    </a:custClr>
    <a:custClr>
      <a:srgbClr val="FFFFFF"/>
    </a:custClr>
    <a:custClr>
      <a:srgbClr val="FFFFFF"/>
    </a:custClr>
  </a:custClrLst>
  <a:extLst>
    <a:ext uri="{05A4C25C-085E-4340-85A3-A5531E510DB2}">
      <thm15:themeFamily xmlns:thm15="http://schemas.microsoft.com/office/thememl/2012/main" name="Presentation1  -  Repaired" id="{8A832204-F87E-4458-ADB4-6ECE98AB0A88}" vid="{5C396DBB-0B54-4D96-96F2-60545ACE2E19}"/>
    </a:ext>
  </a:extLst>
</a:theme>
</file>

<file path=ppt/theme/theme2.xml><?xml version="1.0" encoding="utf-8"?>
<a:theme xmlns:a="http://schemas.openxmlformats.org/drawingml/2006/main" name="Office-thema">
  <a:themeElements>
    <a:clrScheme name="Notes colors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46BEAA"/>
      </a:accent1>
      <a:accent2>
        <a:srgbClr val="277777"/>
      </a:accent2>
      <a:accent3>
        <a:srgbClr val="41B4D2"/>
      </a:accent3>
      <a:accent4>
        <a:srgbClr val="F08791"/>
      </a:accent4>
      <a:accent5>
        <a:srgbClr val="FFEB78"/>
      </a:accent5>
      <a:accent6>
        <a:srgbClr val="005A8C"/>
      </a:accent6>
      <a:hlink>
        <a:srgbClr val="000000"/>
      </a:hlink>
      <a:folHlink>
        <a:srgbClr val="000000"/>
      </a:folHlink>
    </a:clrScheme>
    <a:fontScheme name="Notes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Handout colors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46BEAA"/>
      </a:accent1>
      <a:accent2>
        <a:srgbClr val="277777"/>
      </a:accent2>
      <a:accent3>
        <a:srgbClr val="41B4D2"/>
      </a:accent3>
      <a:accent4>
        <a:srgbClr val="F08791"/>
      </a:accent4>
      <a:accent5>
        <a:srgbClr val="FFEB78"/>
      </a:accent5>
      <a:accent6>
        <a:srgbClr val="005A8C"/>
      </a:accent6>
      <a:hlink>
        <a:srgbClr val="000000"/>
      </a:hlink>
      <a:folHlink>
        <a:srgbClr val="000000"/>
      </a:folHlink>
    </a:clrScheme>
    <a:fontScheme name="Handou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74206985BE584894BC16BE623AD348" ma:contentTypeVersion="21" ma:contentTypeDescription="Crée un document." ma:contentTypeScope="" ma:versionID="9e84e32ee7c5fbd0b3c7a10177602dc4">
  <xsd:schema xmlns:xsd="http://www.w3.org/2001/XMLSchema" xmlns:xs="http://www.w3.org/2001/XMLSchema" xmlns:p="http://schemas.microsoft.com/office/2006/metadata/properties" xmlns:ns2="f4e95992-2315-4422-8488-ad875dd97ea7" xmlns:ns3="df33051b-ed49-4164-aeff-768ac53206af" targetNamespace="http://schemas.microsoft.com/office/2006/metadata/properties" ma:root="true" ma:fieldsID="73913f99cd1f92517db1ead2a81d7d99" ns2:_="" ns3:_="">
    <xsd:import namespace="f4e95992-2315-4422-8488-ad875dd97ea7"/>
    <xsd:import namespace="df33051b-ed49-4164-aeff-768ac53206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nombr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e95992-2315-4422-8488-ad875dd97e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979381ec-ee8b-4a21-8c53-b800cfaa77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nombre" ma:index="24" nillable="true" ma:displayName="nombre" ma:format="Dropdown" ma:internalName="nombre" ma:percentage="FALSE">
      <xsd:simpleType>
        <xsd:restriction base="dms:Number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33051b-ed49-4164-aeff-768ac53206af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9e5373c-b7a2-4354-98a4-e12815b6da04}" ma:internalName="TaxCatchAll" ma:showField="CatchAllData" ma:web="df33051b-ed49-4164-aeff-768ac53206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f33051b-ed49-4164-aeff-768ac53206af" xsi:nil="true"/>
    <lcf76f155ced4ddcb4097134ff3c332f xmlns="f4e95992-2315-4422-8488-ad875dd97ea7">
      <Terms xmlns="http://schemas.microsoft.com/office/infopath/2007/PartnerControls"/>
    </lcf76f155ced4ddcb4097134ff3c332f>
    <nombre xmlns="f4e95992-2315-4422-8488-ad875dd97ea7" xsi:nil="true"/>
    <SharedWithUsers xmlns="df33051b-ed49-4164-aeff-768ac53206af">
      <UserInfo>
        <DisplayName>DESPRE, Dominique</DisplayName>
        <AccountId>77</AccountId>
        <AccountType/>
      </UserInfo>
      <UserInfo>
        <DisplayName>ARNAL, GUILLAUME</DisplayName>
        <AccountId>219</AccountId>
        <AccountType/>
      </UserInfo>
      <UserInfo>
        <DisplayName>DUCHEMIN, JEREMY</DisplayName>
        <AccountId>36</AccountId>
        <AccountType/>
      </UserInfo>
      <UserInfo>
        <DisplayName>CORDIER, CAMILLE</DisplayName>
        <AccountId>12</AccountId>
        <AccountType/>
      </UserInfo>
      <UserInfo>
        <DisplayName>LECUYER, BEATRICE</DisplayName>
        <AccountId>106</AccountId>
        <AccountType/>
      </UserInfo>
      <UserInfo>
        <DisplayName>DRAGAR, IVAN</DisplayName>
        <AccountId>75</AccountId>
        <AccountType/>
      </UserInfo>
      <UserInfo>
        <DisplayName>DESNOUAILLES, LAURENT</DisplayName>
        <AccountId>49</AccountId>
        <AccountType/>
      </UserInfo>
      <UserInfo>
        <DisplayName>BELOT, THOMAS</DisplayName>
        <AccountId>91</AccountId>
        <AccountType/>
      </UserInfo>
      <UserInfo>
        <DisplayName>CHARLES CANEL, BENOIT</DisplayName>
        <AccountId>227</AccountId>
        <AccountType/>
      </UserInfo>
      <UserInfo>
        <DisplayName>GUILLEMARD, MYRIAM</DisplayName>
        <AccountId>53</AccountId>
        <AccountType/>
      </UserInfo>
      <UserInfo>
        <DisplayName>FROIDEFOND, Jean-Jacques</DisplayName>
        <AccountId>52</AccountId>
        <AccountType/>
      </UserInfo>
      <UserInfo>
        <DisplayName>ROBET, CECILE</DisplayName>
        <AccountId>224</AccountId>
        <AccountType/>
      </UserInfo>
      <UserInfo>
        <DisplayName>CORREIA, EMILIA</DisplayName>
        <AccountId>17</AccountId>
        <AccountType/>
      </UserInfo>
      <UserInfo>
        <DisplayName>AUGUSTE, FRANCOISE</DisplayName>
        <AccountId>14</AccountId>
        <AccountType/>
      </UserInfo>
      <UserInfo>
        <DisplayName>Lacroix, Sébastien</DisplayName>
        <AccountId>56</AccountId>
        <AccountType/>
      </UserInfo>
      <UserInfo>
        <DisplayName>NOUGAREDE, XAVIER</DisplayName>
        <AccountId>64</AccountId>
        <AccountType/>
      </UserInfo>
      <UserInfo>
        <DisplayName>DANTEN, VINCENT</DisplayName>
        <AccountId>45</AccountId>
        <AccountType/>
      </UserInfo>
      <UserInfo>
        <DisplayName>ROYER, MAXENCE</DisplayName>
        <AccountId>70</AccountId>
        <AccountType/>
      </UserInfo>
      <UserInfo>
        <DisplayName>ROLIN LE DIEU DE VILLE, LAURE</DisplayName>
        <AccountId>139</AccountId>
        <AccountType/>
      </UserInfo>
      <UserInfo>
        <DisplayName>LORIEAU, OLIVIER</DisplayName>
        <AccountId>771</AccountId>
        <AccountType/>
      </UserInfo>
      <UserInfo>
        <DisplayName>MORGAND, FRANCOIS</DisplayName>
        <AccountId>772</AccountId>
        <AccountType/>
      </UserInfo>
      <UserInfo>
        <DisplayName>DEPARIS, Rodolphe</DisplayName>
        <AccountId>95</AccountId>
        <AccountType/>
      </UserInfo>
      <UserInfo>
        <DisplayName>PIAZZON, BARBARA</DisplayName>
        <AccountId>231</AccountId>
        <AccountType/>
      </UserInfo>
      <UserInfo>
        <DisplayName>BECUWE, SIMON</DisplayName>
        <AccountId>395</AccountId>
        <AccountType/>
      </UserInfo>
      <UserInfo>
        <DisplayName>GICQUEL, ALAIN</DisplayName>
        <AccountId>237</AccountId>
        <AccountType/>
      </UserInfo>
      <UserInfo>
        <DisplayName>D'HALLUIN, CYRILLE</DisplayName>
        <AccountId>770</AccountId>
        <AccountType/>
      </UserInfo>
      <UserInfo>
        <DisplayName>BAUDE, JACQUES-ANDRE</DisplayName>
        <AccountId>122</AccountId>
        <AccountType/>
      </UserInfo>
      <UserInfo>
        <DisplayName>MORAUX, JEAN MARIE</DisplayName>
        <AccountId>111</AccountId>
        <AccountType/>
      </UserInfo>
      <UserInfo>
        <DisplayName>POISSONNIER, CHRISTELLE</DisplayName>
        <AccountId>773</AccountId>
        <AccountType/>
      </UserInfo>
      <UserInfo>
        <DisplayName>JOBEZ, PHILIPPE</DisplayName>
        <AccountId>774</AccountId>
        <AccountType/>
      </UserInfo>
      <UserInfo>
        <DisplayName>AMEGLIO, RODOLPHE</DisplayName>
        <AccountId>775</AccountId>
        <AccountType/>
      </UserInfo>
      <UserInfo>
        <DisplayName>TOUZANI, LATIFA</DisplayName>
        <AccountId>776</AccountId>
        <AccountType/>
      </UserInfo>
      <UserInfo>
        <DisplayName>MOTARD, DYLAN</DisplayName>
        <AccountId>777</AccountId>
        <AccountType/>
      </UserInfo>
      <UserInfo>
        <DisplayName>LECLERCQ, FRANCOIS</DisplayName>
        <AccountId>778</AccountId>
        <AccountType/>
      </UserInfo>
      <UserInfo>
        <DisplayName>AGUENIER, RICHARD</DisplayName>
        <AccountId>779</AccountId>
        <AccountType/>
      </UserInfo>
      <UserInfo>
        <DisplayName>LONGUEPEE, PHILIPPE</DisplayName>
        <AccountId>780</AccountId>
        <AccountType/>
      </UserInfo>
      <UserInfo>
        <DisplayName>BERNARD, VINCENT</DisplayName>
        <AccountId>781</AccountId>
        <AccountType/>
      </UserInfo>
      <UserInfo>
        <DisplayName>ELDIN, DENIS</DisplayName>
        <AccountId>782</AccountId>
        <AccountType/>
      </UserInfo>
      <UserInfo>
        <DisplayName>MAYEUR, JULIEN</DisplayName>
        <AccountId>351</AccountId>
        <AccountType/>
      </UserInfo>
      <UserInfo>
        <DisplayName>DENEUVILLE, FLORIAN</DisplayName>
        <AccountId>566</AccountId>
        <AccountType/>
      </UserInfo>
      <UserInfo>
        <DisplayName>BABU, MELANIE</DisplayName>
        <AccountId>37</AccountId>
        <AccountType/>
      </UserInfo>
      <UserInfo>
        <DisplayName>LECLANCHER, PHILIPPE</DisplayName>
        <AccountId>783</AccountId>
        <AccountType/>
      </UserInfo>
      <UserInfo>
        <DisplayName>SOETE, SEBASTIEN</DisplayName>
        <AccountId>784</AccountId>
        <AccountType/>
      </UserInfo>
      <UserInfo>
        <DisplayName>DE KERMEL, SOPHIE</DisplayName>
        <AccountId>289</AccountId>
        <AccountType/>
      </UserInfo>
      <UserInfo>
        <DisplayName>SUFFREN, FREDERIC</DisplayName>
        <AccountId>785</AccountId>
        <AccountType/>
      </UserInfo>
      <UserInfo>
        <DisplayName>GAUTHIER, NATHALIE</DisplayName>
        <AccountId>786</AccountId>
        <AccountType/>
      </UserInfo>
      <UserInfo>
        <DisplayName>ZINCK, FREDERIC</DisplayName>
        <AccountId>787</AccountId>
        <AccountType/>
      </UserInfo>
      <UserInfo>
        <DisplayName>DJEDDAOUI, FAIZA</DisplayName>
        <AccountId>788</AccountId>
        <AccountType/>
      </UserInfo>
      <UserInfo>
        <DisplayName>VERHILLE, NICOLAS</DisplayName>
        <AccountId>789</AccountId>
        <AccountType/>
      </UserInfo>
      <UserInfo>
        <DisplayName>LAURENT, YANNICK</DisplayName>
        <AccountId>389</AccountId>
        <AccountType/>
      </UserInfo>
      <UserInfo>
        <DisplayName>DUPONCHEL, CASSANDRE</DisplayName>
        <AccountId>602</AccountId>
        <AccountType/>
      </UserInfo>
      <UserInfo>
        <DisplayName>LOISEAU, FERDINAND</DisplayName>
        <AccountId>790</AccountId>
        <AccountType/>
      </UserInfo>
      <UserInfo>
        <DisplayName>DENQUIN, PIERRE</DisplayName>
        <AccountId>791</AccountId>
        <AccountType/>
      </UserInfo>
      <UserInfo>
        <DisplayName>QUILLIOT, JEAN BERNARD</DisplayName>
        <AccountId>792</AccountId>
        <AccountType/>
      </UserInfo>
      <UserInfo>
        <DisplayName>DUPIN, YVAN</DisplayName>
        <AccountId>793</AccountId>
        <AccountType/>
      </UserInfo>
      <UserInfo>
        <DisplayName>BALLET, Stéphane</DisplayName>
        <AccountId>794</AccountId>
        <AccountType/>
      </UserInfo>
      <UserInfo>
        <DisplayName>DRONET, LAURA</DisplayName>
        <AccountId>795</AccountId>
        <AccountType/>
      </UserInfo>
      <UserInfo>
        <DisplayName>DUVERGER, TRISTAN</DisplayName>
        <AccountId>796</AccountId>
        <AccountType/>
      </UserInfo>
      <UserInfo>
        <DisplayName>DAMOTTE, ALAN</DisplayName>
        <AccountId>797</AccountId>
        <AccountType/>
      </UserInfo>
      <UserInfo>
        <DisplayName>MANHES, EMMANUEL</DisplayName>
        <AccountId>798</AccountId>
        <AccountType/>
      </UserInfo>
      <UserInfo>
        <DisplayName>CASSILDE, NATHALIE</DisplayName>
        <AccountId>799</AccountId>
        <AccountType/>
      </UserInfo>
      <UserInfo>
        <DisplayName>DEKEISTER, PASCAL</DisplayName>
        <AccountId>800</AccountId>
        <AccountType/>
      </UserInfo>
      <UserInfo>
        <DisplayName>TOUATIOUI, SARAH</DisplayName>
        <AccountId>801</AccountId>
        <AccountType/>
      </UserInfo>
      <UserInfo>
        <DisplayName>D'AMORE, CHRISTINE</DisplayName>
        <AccountId>284</AccountId>
        <AccountType/>
      </UserInfo>
      <UserInfo>
        <DisplayName>BOUCHARD, TEDDY</DisplayName>
        <AccountId>802</AccountId>
        <AccountType/>
      </UserInfo>
      <UserInfo>
        <DisplayName>FEISSEL, NATHALIE</DisplayName>
        <AccountId>97</AccountId>
        <AccountType/>
      </UserInfo>
      <UserInfo>
        <DisplayName>COLPIN, FLORENCE</DisplayName>
        <AccountId>803</AccountId>
        <AccountType/>
      </UserInfo>
      <UserInfo>
        <DisplayName>LETELLIER, MARCK</DisplayName>
        <AccountId>804</AccountId>
        <AccountType/>
      </UserInfo>
      <UserInfo>
        <DisplayName>HERRANT, JEREMY</DisplayName>
        <AccountId>805</AccountId>
        <AccountType/>
      </UserInfo>
      <UserInfo>
        <DisplayName>GRUEL, JEAN BERNARD</DisplayName>
        <AccountId>806</AccountId>
        <AccountType/>
      </UserInfo>
      <UserInfo>
        <DisplayName>CHASTE, MAXIME</DisplayName>
        <AccountId>807</AccountId>
        <AccountType/>
      </UserInfo>
      <UserInfo>
        <DisplayName>ALEXANDRE, LAURETTE</DisplayName>
        <AccountId>202</AccountId>
        <AccountType/>
      </UserInfo>
      <UserInfo>
        <DisplayName>LEDUC, CHRISTOPHE</DisplayName>
        <AccountId>808</AccountId>
        <AccountType/>
      </UserInfo>
      <UserInfo>
        <DisplayName>BEAUCHET, ISABELLE</DisplayName>
        <AccountId>90</AccountId>
        <AccountType/>
      </UserInfo>
      <UserInfo>
        <DisplayName>BATAILLE, ANTOINE</DisplayName>
        <AccountId>809</AccountId>
        <AccountType/>
      </UserInfo>
      <UserInfo>
        <DisplayName>TELLIER, SANDRA</DisplayName>
        <AccountId>810</AccountId>
        <AccountType/>
      </UserInfo>
      <UserInfo>
        <DisplayName>VINCENT, ERIC</DisplayName>
        <AccountId>811</AccountId>
        <AccountType/>
      </UserInfo>
      <UserInfo>
        <DisplayName>WANG, LI LILIANE</DisplayName>
        <AccountId>338</AccountId>
        <AccountType/>
      </UserInfo>
      <UserInfo>
        <DisplayName>VERHEECKE, SAMUEL</DisplayName>
        <AccountId>812</AccountId>
        <AccountType/>
      </UserInfo>
      <UserInfo>
        <DisplayName>JOUANNEL, PIERRE</DisplayName>
        <AccountId>813</AccountId>
        <AccountType/>
      </UserInfo>
      <UserInfo>
        <DisplayName>FOURNY, SYLVAIN</DisplayName>
        <AccountId>814</AccountId>
        <AccountType/>
      </UserInfo>
      <UserInfo>
        <DisplayName>SABINE, AUDREY</DisplayName>
        <AccountId>457</AccountId>
        <AccountType/>
      </UserInfo>
      <UserInfo>
        <DisplayName>DEPREZ, ROMAIN</DisplayName>
        <AccountId>815</AccountId>
        <AccountType/>
      </UserInfo>
      <UserInfo>
        <DisplayName>GANGNEUX, JEAN-LUC</DisplayName>
        <AccountId>816</AccountId>
        <AccountType/>
      </UserInfo>
      <UserInfo>
        <DisplayName>RIGAULT, CAROLINE</DisplayName>
        <AccountId>232</AccountId>
        <AccountType/>
      </UserInfo>
      <UserInfo>
        <DisplayName>RISKAL, BENJAMIN</DisplayName>
        <AccountId>817</AccountId>
        <AccountType/>
      </UserInfo>
      <UserInfo>
        <DisplayName>COLIN, NORBERT</DisplayName>
        <AccountId>818</AccountId>
        <AccountType/>
      </UserInfo>
      <UserInfo>
        <DisplayName>FRUCHART, OLIVIER</DisplayName>
        <AccountId>819</AccountId>
        <AccountType/>
      </UserInfo>
      <UserInfo>
        <DisplayName>SALVETTI, ALEXIS</DisplayName>
        <AccountId>820</AccountId>
        <AccountType/>
      </UserInfo>
      <UserInfo>
        <DisplayName>WITWER, CHRISTOPHE</DisplayName>
        <AccountId>821</AccountId>
        <AccountType/>
      </UserInfo>
      <UserInfo>
        <DisplayName>BELIN, FABIENNE</DisplayName>
        <AccountId>336</AccountId>
        <AccountType/>
      </UserInfo>
      <UserInfo>
        <DisplayName>LUCZAK, DENIS</DisplayName>
        <AccountId>822</AccountId>
        <AccountType/>
      </UserInfo>
      <UserInfo>
        <DisplayName>AULAGNET, FABRICE</DisplayName>
        <AccountId>823</AccountId>
        <AccountType/>
      </UserInfo>
      <UserInfo>
        <DisplayName>DRIDECHE, MOHAMED</DisplayName>
        <AccountId>824</AccountId>
        <AccountType/>
      </UserInfo>
      <UserInfo>
        <DisplayName>FERMAUT, ESTELLE</DisplayName>
        <AccountId>825</AccountId>
        <AccountType/>
      </UserInfo>
      <UserInfo>
        <DisplayName>DRACHE, MATHIEU</DisplayName>
        <AccountId>826</AccountId>
        <AccountType/>
      </UserInfo>
      <UserInfo>
        <DisplayName>RACAULT, REMI</DisplayName>
        <AccountId>827</AccountId>
        <AccountType/>
      </UserInfo>
      <UserInfo>
        <DisplayName>KOROLIK, SERGE</DisplayName>
        <AccountId>828</AccountId>
        <AccountType/>
      </UserInfo>
      <UserInfo>
        <DisplayName>VANDAELE, VINCENT</DisplayName>
        <AccountId>829</AccountId>
        <AccountType/>
      </UserInfo>
      <UserInfo>
        <DisplayName>HARDOUIN, JEROME</DisplayName>
        <AccountId>830</AccountId>
        <AccountType/>
      </UserInfo>
      <UserInfo>
        <DisplayName>MAILLET, SABINE</DisplayName>
        <AccountId>831</AccountId>
        <AccountType/>
      </UserInfo>
      <UserInfo>
        <DisplayName>BECHTEL, ANTOINE</DisplayName>
        <AccountId>832</AccountId>
        <AccountType/>
      </UserInfo>
      <UserInfo>
        <DisplayName>Makles, Frédéric</DisplayName>
        <AccountId>833</AccountId>
        <AccountType/>
      </UserInfo>
      <UserInfo>
        <DisplayName>MARCHAL, BRUNO</DisplayName>
        <AccountId>834</AccountId>
        <AccountType/>
      </UserInfo>
      <UserInfo>
        <DisplayName>DAVY, ISABELLE</DisplayName>
        <AccountId>835</AccountId>
        <AccountType/>
      </UserInfo>
      <UserInfo>
        <DisplayName>CALVEZ, DENIS</DisplayName>
        <AccountId>287</AccountId>
        <AccountType/>
      </UserInfo>
      <UserInfo>
        <DisplayName>PROVOT, STEPHANE</DisplayName>
        <AccountId>836</AccountId>
        <AccountType/>
      </UserInfo>
      <UserInfo>
        <DisplayName>MAUNIE, DARREN</DisplayName>
        <AccountId>837</AccountId>
        <AccountType/>
      </UserInfo>
      <UserInfo>
        <DisplayName>COUTURE, PHILIPPE</DisplayName>
        <AccountId>76</AccountId>
        <AccountType/>
      </UserInfo>
      <UserInfo>
        <DisplayName>LORPHELIN, STEPHANE</DisplayName>
        <AccountId>838</AccountId>
        <AccountType/>
      </UserInfo>
      <UserInfo>
        <DisplayName>LEFEBVRE-GROLLEAU, KARINE</DisplayName>
        <AccountId>839</AccountId>
        <AccountType/>
      </UserInfo>
      <UserInfo>
        <DisplayName>DIDE, MIREILLE</DisplayName>
        <AccountId>840</AccountId>
        <AccountType/>
      </UserInfo>
      <UserInfo>
        <DisplayName>GATHIGNOL, BASILE</DisplayName>
        <AccountId>841</AccountId>
        <AccountType/>
      </UserInfo>
      <UserInfo>
        <DisplayName>LENNE, SEVERINE</DisplayName>
        <AccountId>249</AccountId>
        <AccountType/>
      </UserInfo>
      <UserInfo>
        <DisplayName>LASSELIN, Patrick</DisplayName>
        <AccountId>842</AccountId>
        <AccountType/>
      </UserInfo>
      <UserInfo>
        <DisplayName>AZZOUG, KOCEILA</DisplayName>
        <AccountId>658</AccountId>
        <AccountType/>
      </UserInfo>
      <UserInfo>
        <DisplayName>BOULANGER, MARTIN</DisplayName>
        <AccountId>843</AccountId>
        <AccountType/>
      </UserInfo>
      <UserInfo>
        <DisplayName>Raff, Hubert</DisplayName>
        <AccountId>844</AccountId>
        <AccountType/>
      </UserInfo>
      <UserInfo>
        <DisplayName>SANSON, SOFIA</DisplayName>
        <AccountId>845</AccountId>
        <AccountType/>
      </UserInfo>
      <UserInfo>
        <DisplayName>NOCHE, FREDERIC</DisplayName>
        <AccountId>846</AccountId>
        <AccountType/>
      </UserInfo>
      <UserInfo>
        <DisplayName>AUDIC, JEAN-NOEL</DisplayName>
        <AccountId>847</AccountId>
        <AccountType/>
      </UserInfo>
      <UserInfo>
        <DisplayName>PHILBERT, CHRISTOPHE</DisplayName>
        <AccountId>848</AccountId>
        <AccountType/>
      </UserInfo>
      <UserInfo>
        <DisplayName>MAHMOUDI, PHILIPPE</DisplayName>
        <AccountId>849</AccountId>
        <AccountType/>
      </UserInfo>
      <UserInfo>
        <DisplayName>KUREK, ANNE MARIE</DisplayName>
        <AccountId>850</AccountId>
        <AccountType/>
      </UserInfo>
      <UserInfo>
        <DisplayName>MAAS, OLIVIER</DisplayName>
        <AccountId>199</AccountId>
        <AccountType/>
      </UserInfo>
      <UserInfo>
        <DisplayName>MARTINET, ERIC</DisplayName>
        <AccountId>851</AccountId>
        <AccountType/>
      </UserInfo>
      <UserInfo>
        <DisplayName>Fraboulet, Olivier</DisplayName>
        <AccountId>852</AccountId>
        <AccountType/>
      </UserInfo>
      <UserInfo>
        <DisplayName>LOPEZ, JULIEN</DisplayName>
        <AccountId>588</AccountId>
        <AccountType/>
      </UserInfo>
      <UserInfo>
        <DisplayName>PAPIN, AUDE</DisplayName>
        <AccountId>853</AccountId>
        <AccountType/>
      </UserInfo>
      <UserInfo>
        <DisplayName>RIGAUD, OLIVIER</DisplayName>
        <AccountId>854</AccountId>
        <AccountType/>
      </UserInfo>
      <UserInfo>
        <DisplayName>DELIGNIERES, ERIC</DisplayName>
        <AccountId>855</AccountId>
        <AccountType/>
      </UserInfo>
      <UserInfo>
        <DisplayName>LEBRETON, XAVIER</DisplayName>
        <AccountId>856</AccountId>
        <AccountType/>
      </UserInfo>
      <UserInfo>
        <DisplayName>KRIEGER, OLIVIER</DisplayName>
        <AccountId>857</AccountId>
        <AccountType/>
      </UserInfo>
      <UserInfo>
        <DisplayName>SENGUPTA, AMRITA</DisplayName>
        <AccountId>858</AccountId>
        <AccountType/>
      </UserInfo>
      <UserInfo>
        <DisplayName>Agnieray, Jérôme</DisplayName>
        <AccountId>859</AccountId>
        <AccountType/>
      </UserInfo>
      <UserInfo>
        <DisplayName>PECRIAUX, JEROME</DisplayName>
        <AccountId>860</AccountId>
        <AccountType/>
      </UserInfo>
      <UserInfo>
        <DisplayName>PAVE, GAELLE</DisplayName>
        <AccountId>223</AccountId>
        <AccountType/>
      </UserInfo>
      <UserInfo>
        <DisplayName>DESBONNETS, SIMON</DisplayName>
        <AccountId>861</AccountId>
        <AccountType/>
      </UserInfo>
      <UserInfo>
        <DisplayName>JAMES, JEAN-FRANCOIS</DisplayName>
        <AccountId>862</AccountId>
        <AccountType/>
      </UserInfo>
      <UserInfo>
        <DisplayName>LECUYER, FREDERIQUE</DisplayName>
        <AccountId>863</AccountId>
        <AccountType/>
      </UserInfo>
      <UserInfo>
        <DisplayName>DABERT, Vincent</DisplayName>
        <AccountId>864</AccountId>
        <AccountType/>
      </UserInfo>
      <UserInfo>
        <DisplayName>CARISSANT, PATRICIA</DisplayName>
        <AccountId>331</AccountId>
        <AccountType/>
      </UserInfo>
      <UserInfo>
        <DisplayName>VERHAEGHE, PHILIPPE</DisplayName>
        <AccountId>333</AccountId>
        <AccountType/>
      </UserInfo>
      <UserInfo>
        <DisplayName>COLEAU, MANON</DisplayName>
        <AccountId>865</AccountId>
        <AccountType/>
      </UserInfo>
      <UserInfo>
        <DisplayName>HERAULT, Colombe</DisplayName>
        <AccountId>866</AccountId>
        <AccountType/>
      </UserInfo>
      <UserInfo>
        <DisplayName>PARIS, ISABELLE</DisplayName>
        <AccountId>538</AccountId>
        <AccountType/>
      </UserInfo>
      <UserInfo>
        <DisplayName>OLLIVIER, SOPHIE</DisplayName>
        <AccountId>867</AccountId>
        <AccountType/>
      </UserInfo>
      <UserInfo>
        <DisplayName>MARCHAL, PATRICIA</DisplayName>
        <AccountId>868</AccountId>
        <AccountType/>
      </UserInfo>
      <UserInfo>
        <DisplayName>ROLLAND, JEAN PIERRE</DisplayName>
        <AccountId>869</AccountId>
        <AccountType/>
      </UserInfo>
      <UserInfo>
        <DisplayName>LEFEBVRE, FABRICE</DisplayName>
        <AccountId>870</AccountId>
        <AccountType/>
      </UserInfo>
      <UserInfo>
        <DisplayName>THIRIET, OLIVIER</DisplayName>
        <AccountId>871</AccountId>
        <AccountType/>
      </UserInfo>
      <UserInfo>
        <DisplayName>IGNASZAK, AURELIE</DisplayName>
        <AccountId>872</AccountId>
        <AccountType/>
      </UserInfo>
      <UserInfo>
        <DisplayName>BOUFDIL, ELYES</DisplayName>
        <AccountId>873</AccountId>
        <AccountType/>
      </UserInfo>
      <UserInfo>
        <DisplayName>GENTRIC, STEPHANE</DisplayName>
        <AccountId>874</AccountId>
        <AccountType/>
      </UserInfo>
      <UserInfo>
        <DisplayName>SALOME, PASCAL</DisplayName>
        <AccountId>875</AccountId>
        <AccountType/>
      </UserInfo>
      <UserInfo>
        <DisplayName>RICHARDEAU, MARINA</DisplayName>
        <AccountId>876</AccountId>
        <AccountType/>
      </UserInfo>
      <UserInfo>
        <DisplayName>Briand, Tanguy</DisplayName>
        <AccountId>877</AccountId>
        <AccountType/>
      </UserInfo>
      <UserInfo>
        <DisplayName>Delaunay, Nathalie</DisplayName>
        <AccountId>878</AccountId>
        <AccountType/>
      </UserInfo>
      <UserInfo>
        <DisplayName>JOB, GREGOIRE</DisplayName>
        <AccountId>879</AccountId>
        <AccountType/>
      </UserInfo>
      <UserInfo>
        <DisplayName>MUNZER, Virginie</DisplayName>
        <AccountId>435</AccountId>
        <AccountType/>
      </UserInfo>
      <UserInfo>
        <DisplayName>VIGEANT, JOEL</DisplayName>
        <AccountId>74</AccountId>
        <AccountType/>
      </UserInfo>
      <UserInfo>
        <DisplayName>JOLLAIN, Pierre-Yves</DisplayName>
        <AccountId>880</AccountId>
        <AccountType/>
      </UserInfo>
      <UserInfo>
        <DisplayName>BARRE, KEVIN</DisplayName>
        <AccountId>881</AccountId>
        <AccountType/>
      </UserInfo>
      <UserInfo>
        <DisplayName>GENTY, ROMAIN</DisplayName>
        <AccountId>882</AccountId>
        <AccountType/>
      </UserInfo>
      <UserInfo>
        <DisplayName>MOREAU, Benjamin</DisplayName>
        <AccountId>883</AccountId>
        <AccountType/>
      </UserInfo>
      <UserInfo>
        <DisplayName>STEINFELS, OLIVIER</DisplayName>
        <AccountId>234</AccountId>
        <AccountType/>
      </UserInfo>
      <UserInfo>
        <DisplayName>BARRE, DIDIER</DisplayName>
        <AccountId>884</AccountId>
        <AccountType/>
      </UserInfo>
      <UserInfo>
        <DisplayName>TIGEON, THIBAULT</DisplayName>
        <AccountId>769</AccountId>
        <AccountType/>
      </UserInfo>
      <UserInfo>
        <DisplayName>BOURKAIK, ZACHARIE</DisplayName>
        <AccountId>885</AccountId>
        <AccountType/>
      </UserInfo>
      <UserInfo>
        <DisplayName>Van Overtveldt, Guy</DisplayName>
        <AccountId>886</AccountId>
        <AccountType/>
      </UserInfo>
      <UserInfo>
        <DisplayName>JOUHARI, KARIM</DisplayName>
        <AccountId>887</AccountId>
        <AccountType/>
      </UserInfo>
      <UserInfo>
        <DisplayName>AFELLAY, SAID</DisplayName>
        <AccountId>888</AccountId>
        <AccountType/>
      </UserInfo>
      <UserInfo>
        <DisplayName>Robbe, CINDY</DisplayName>
        <AccountId>889</AccountId>
        <AccountType/>
      </UserInfo>
      <UserInfo>
        <DisplayName>GASSANI, LAURENT</DisplayName>
        <AccountId>447</AccountId>
        <AccountType/>
      </UserInfo>
      <UserInfo>
        <DisplayName>BERTHO, LAETITIA</DisplayName>
        <AccountId>609</AccountId>
        <AccountType/>
      </UserInfo>
      <UserInfo>
        <DisplayName>BECUWE, NATHALIE</DisplayName>
        <AccountId>344</AccountId>
        <AccountType/>
      </UserInfo>
      <UserInfo>
        <DisplayName>DIANE, SADIA</DisplayName>
        <AccountId>890</AccountId>
        <AccountType/>
      </UserInfo>
      <UserInfo>
        <DisplayName>REPINCAY, VERONIQUE</DisplayName>
        <AccountId>524</AccountId>
        <AccountType/>
      </UserInfo>
      <UserInfo>
        <DisplayName>DECOOPMAN, JEROME</DisplayName>
        <AccountId>322</AccountId>
        <AccountType/>
      </UserInfo>
      <UserInfo>
        <DisplayName>BAUFFIGEAU, VANESSA</DisplayName>
        <AccountId>891</AccountId>
        <AccountType/>
      </UserInfo>
      <UserInfo>
        <DisplayName>DROIN, JEAN FRANCOIS</DisplayName>
        <AccountId>892</AccountId>
        <AccountType/>
      </UserInfo>
      <UserInfo>
        <DisplayName>DEVENYNS, DOMINIQUE</DisplayName>
        <AccountId>893</AccountId>
        <AccountType/>
      </UserInfo>
      <UserInfo>
        <DisplayName>HARBUTA, FREDERIC</DisplayName>
        <AccountId>894</AccountId>
        <AccountType/>
      </UserInfo>
      <UserInfo>
        <DisplayName>GUEZOU, Stéphane</DisplayName>
        <AccountId>895</AccountId>
        <AccountType/>
      </UserInfo>
      <UserInfo>
        <DisplayName>CHEDMAIL, PASCAL</DisplayName>
        <AccountId>896</AccountId>
        <AccountType/>
      </UserInfo>
      <UserInfo>
        <DisplayName>ELLOUMI, WAEL</DisplayName>
        <AccountId>897</AccountId>
        <AccountType/>
      </UserInfo>
      <UserInfo>
        <DisplayName>MINEUR, FRANCK</DisplayName>
        <AccountId>898</AccountId>
        <AccountType/>
      </UserInfo>
      <UserInfo>
        <DisplayName>CARREZ, PHILIPPE</DisplayName>
        <AccountId>899</AccountId>
        <AccountType/>
      </UserInfo>
      <UserInfo>
        <DisplayName>Girard, Jean-Michel</DisplayName>
        <AccountId>527</AccountId>
        <AccountType/>
      </UserInfo>
      <UserInfo>
        <DisplayName>FLORENTIN, ANTOINE</DisplayName>
        <AccountId>900</AccountId>
        <AccountType/>
      </UserInfo>
      <UserInfo>
        <DisplayName>WOJTIUK, ANDY</DisplayName>
        <AccountId>467</AccountId>
        <AccountType/>
      </UserInfo>
      <UserInfo>
        <DisplayName>DELATTRE, LISA</DisplayName>
        <AccountId>901</AccountId>
        <AccountType/>
      </UserInfo>
      <UserInfo>
        <DisplayName>BOUHERET, NICOLAS</DisplayName>
        <AccountId>902</AccountId>
        <AccountType/>
      </UserInfo>
      <UserInfo>
        <DisplayName>OLIVANTI, PAULINE</DisplayName>
        <AccountId>903</AccountId>
        <AccountType/>
      </UserInfo>
      <UserInfo>
        <DisplayName>MEUNIER, CORINNE</DisplayName>
        <AccountId>109</AccountId>
        <AccountType/>
      </UserInfo>
      <UserInfo>
        <DisplayName>LECOMTE, VICTOR</DisplayName>
        <AccountId>904</AccountId>
        <AccountType/>
      </UserInfo>
      <UserInfo>
        <DisplayName>BRUNET, CHRISTOPHE</DisplayName>
        <AccountId>905</AccountId>
        <AccountType/>
      </UserInfo>
      <UserInfo>
        <DisplayName>GOSSEAU, GREGORY</DisplayName>
        <AccountId>268</AccountId>
        <AccountType/>
      </UserInfo>
      <UserInfo>
        <DisplayName>MBIDA, SELASSIE</DisplayName>
        <AccountId>120</AccountId>
        <AccountType/>
      </UserInfo>
      <UserInfo>
        <DisplayName>DARONNAT, Céline</DisplayName>
        <AccountId>169</AccountId>
        <AccountType/>
      </UserInfo>
      <UserInfo>
        <DisplayName>DUBOIS, LUDIVINE</DisplayName>
        <AccountId>906</AccountId>
        <AccountType/>
      </UserInfo>
      <UserInfo>
        <DisplayName>PIGOREAU, MARION</DisplayName>
        <AccountId>907</AccountId>
        <AccountType/>
      </UserInfo>
      <UserInfo>
        <DisplayName>MARQUANT, MURIEL</DisplayName>
        <AccountId>908</AccountId>
        <AccountType/>
      </UserInfo>
      <UserInfo>
        <DisplayName>MARICHAL, BASTIEN</DisplayName>
        <AccountId>909</AccountId>
        <AccountType/>
      </UserInfo>
      <UserInfo>
        <DisplayName>GRIOCHE, CATHERINE</DisplayName>
        <AccountId>910</AccountId>
        <AccountType/>
      </UserInfo>
      <UserInfo>
        <DisplayName>DANTON, VERONIQUE</DisplayName>
        <AccountId>911</AccountId>
        <AccountType/>
      </UserInfo>
      <UserInfo>
        <DisplayName>KOENIG, FREDERIC</DisplayName>
        <AccountId>912</AccountId>
        <AccountType/>
      </UserInfo>
      <UserInfo>
        <DisplayName>GHOULE, NOURDINE</DisplayName>
        <AccountId>564</AccountId>
        <AccountType/>
      </UserInfo>
      <UserInfo>
        <DisplayName>ZARA, LUCAS</DisplayName>
        <AccountId>913</AccountId>
        <AccountType/>
      </UserInfo>
      <UserInfo>
        <DisplayName>WLOSIK, ALEXANDRE</DisplayName>
        <AccountId>914</AccountId>
        <AccountType/>
      </UserInfo>
      <UserInfo>
        <DisplayName>MOREAU DESCOINGS, FRANCOIS</DisplayName>
        <AccountId>915</AccountId>
        <AccountType/>
      </UserInfo>
      <UserInfo>
        <DisplayName>DUFY, CHRISTIAN</DisplayName>
        <AccountId>916</AccountId>
        <AccountType/>
      </UserInfo>
      <UserInfo>
        <DisplayName>DUCOULOMBIER, YANNICK</DisplayName>
        <AccountId>559</AccountId>
        <AccountType/>
      </UserInfo>
      <UserInfo>
        <DisplayName>RIVOIRARD, YOHAN</DisplayName>
        <AccountId>917</AccountId>
        <AccountType/>
      </UserInfo>
      <UserInfo>
        <DisplayName>TOUSSAINT, PIERRE ETIENNE</DisplayName>
        <AccountId>918</AccountId>
        <AccountType/>
      </UserInfo>
      <UserInfo>
        <DisplayName>MARTINS, Armindo</DisplayName>
        <AccountId>269</AccountId>
        <AccountType/>
      </UserInfo>
      <UserInfo>
        <DisplayName>MOUZOUN, KARIM</DisplayName>
        <AccountId>539</AccountId>
        <AccountType/>
      </UserInfo>
      <UserInfo>
        <DisplayName>RAVELOSON, AINA</DisplayName>
        <AccountId>919</AccountId>
        <AccountType/>
      </UserInfo>
      <UserInfo>
        <DisplayName>GARNIER, STELLA</DisplayName>
        <AccountId>126</AccountId>
        <AccountType/>
      </UserInfo>
      <UserInfo>
        <DisplayName>DURAND, Véronique</DisplayName>
        <AccountId>920</AccountId>
        <AccountType/>
      </UserInfo>
      <UserInfo>
        <DisplayName>PETITON, LAURENT</DisplayName>
        <AccountId>921</AccountId>
        <AccountType/>
      </UserInfo>
      <UserInfo>
        <DisplayName>Deboom, Maxime</DisplayName>
        <AccountId>922</AccountId>
        <AccountType/>
      </UserInfo>
      <UserInfo>
        <DisplayName>KISIELEWSKI, LAURENT</DisplayName>
        <AccountId>923</AccountId>
        <AccountType/>
      </UserInfo>
      <UserInfo>
        <DisplayName>DE DREUILLE SENECTERRE, SEVERINE</DisplayName>
        <AccountId>924</AccountId>
        <AccountType/>
      </UserInfo>
      <UserInfo>
        <DisplayName>POISSONNIER, MATTHIEU</DisplayName>
        <AccountId>925</AccountId>
        <AccountType/>
      </UserInfo>
      <UserInfo>
        <DisplayName>VONGSAY, FRANCOIS</DisplayName>
        <AccountId>926</AccountId>
        <AccountType/>
      </UserInfo>
      <UserInfo>
        <DisplayName>DEJONGHE, NICOLAS</DisplayName>
        <AccountId>927</AccountId>
        <AccountType/>
      </UserInfo>
      <UserInfo>
        <DisplayName>BASLER, SYLVIE</DisplayName>
        <AccountId>366</AccountId>
        <AccountType/>
      </UserInfo>
      <UserInfo>
        <DisplayName>LE PAR, ELEN</DisplayName>
        <AccountId>11</AccountId>
        <AccountType/>
      </UserInfo>
      <UserInfo>
        <DisplayName>DONCKELE, Sabine</DisplayName>
        <AccountId>928</AccountId>
        <AccountType/>
      </UserInfo>
      <UserInfo>
        <DisplayName>FRAMPAS, PATRICK</DisplayName>
        <AccountId>929</AccountId>
        <AccountType/>
      </UserInfo>
      <UserInfo>
        <DisplayName>DAUSSY, AURELIEN</DisplayName>
        <AccountId>930</AccountId>
        <AccountType/>
      </UserInfo>
      <UserInfo>
        <DisplayName>DEBIENNE, ERIC</DisplayName>
        <AccountId>931</AccountId>
        <AccountType/>
      </UserInfo>
      <UserInfo>
        <DisplayName>LAMEIRE, CEDRIC</DisplayName>
        <AccountId>932</AccountId>
        <AccountType/>
      </UserInfo>
      <UserInfo>
        <DisplayName>LALLIER, AUDE</DisplayName>
        <AccountId>933</AccountId>
        <AccountType/>
      </UserInfo>
      <UserInfo>
        <DisplayName>SIMONNEAU, DAMIEN</DisplayName>
        <AccountId>934</AccountId>
        <AccountType/>
      </UserInfo>
      <UserInfo>
        <DisplayName>ANDRIEU, Ameline</DisplayName>
        <AccountId>935</AccountId>
        <AccountType/>
      </UserInfo>
      <UserInfo>
        <DisplayName>BRILHAULT, AMELIE</DisplayName>
        <AccountId>936</AccountId>
        <AccountType/>
      </UserInfo>
      <UserInfo>
        <DisplayName>FORT, JEROME</DisplayName>
        <AccountId>937</AccountId>
        <AccountType/>
      </UserInfo>
      <UserInfo>
        <DisplayName>BILLET, GASPARD</DisplayName>
        <AccountId>938</AccountId>
        <AccountType/>
      </UserInfo>
      <UserInfo>
        <DisplayName>STEPHAN, MICKAEL</DisplayName>
        <AccountId>939</AccountId>
        <AccountType/>
      </UserInfo>
      <UserInfo>
        <DisplayName>Defais, Nathalie</DisplayName>
        <AccountId>377</AccountId>
        <AccountType/>
      </UserInfo>
      <UserInfo>
        <DisplayName>VENET, LIONEL</DisplayName>
        <AccountId>293</AccountId>
        <AccountType/>
      </UserInfo>
      <UserInfo>
        <DisplayName>GUYADER, YOANN</DisplayName>
        <AccountId>940</AccountId>
        <AccountType/>
      </UserInfo>
      <UserInfo>
        <DisplayName>FONTAINE, VINCENT</DisplayName>
        <AccountId>941</AccountId>
        <AccountType/>
      </UserInfo>
      <UserInfo>
        <DisplayName>DEREGNAUCOURT, ISABELLE</DisplayName>
        <AccountId>942</AccountId>
        <AccountType/>
      </UserInfo>
      <UserInfo>
        <DisplayName>PHAM VAN, HOAI VIET</DisplayName>
        <AccountId>943</AccountId>
        <AccountType/>
      </UserInfo>
      <UserInfo>
        <DisplayName>DUFOUR, MARC</DisplayName>
        <AccountId>944</AccountId>
        <AccountType/>
      </UserInfo>
      <UserInfo>
        <DisplayName>CARROT, FABIEN</DisplayName>
        <AccountId>945</AccountId>
        <AccountType/>
      </UserInfo>
      <UserInfo>
        <DisplayName>VIDAL, ALAIN</DisplayName>
        <AccountId>946</AccountId>
        <AccountType/>
      </UserInfo>
      <UserInfo>
        <DisplayName>PICARD, JEROME</DisplayName>
        <AccountId>590</AccountId>
        <AccountType/>
      </UserInfo>
      <UserInfo>
        <DisplayName>HERENT, DAMIEN</DisplayName>
        <AccountId>947</AccountId>
        <AccountType/>
      </UserInfo>
      <UserInfo>
        <DisplayName>CUSTODIO, LUISA</DisplayName>
        <AccountId>948</AccountId>
        <AccountType/>
      </UserInfo>
      <UserInfo>
        <DisplayName>BRUNIAU, OLIVIER</DisplayName>
        <AccountId>355</AccountId>
        <AccountType/>
      </UserInfo>
      <UserInfo>
        <DisplayName>BOURDIN, MARIE-AGNES</DisplayName>
        <AccountId>949</AccountId>
        <AccountType/>
      </UserInfo>
      <UserInfo>
        <DisplayName>BIBAS, MAURICE</DisplayName>
        <AccountId>441</AccountId>
        <AccountType/>
      </UserInfo>
      <UserInfo>
        <DisplayName>VIGNAGA, HYUN SIL</DisplayName>
        <AccountId>950</AccountId>
        <AccountType/>
      </UserInfo>
      <UserInfo>
        <DisplayName>TRACLET, PASCAL</DisplayName>
        <AccountId>951</AccountId>
        <AccountType/>
      </UserInfo>
      <UserInfo>
        <DisplayName>WALLET, LUCIE</DisplayName>
        <AccountId>952</AccountId>
        <AccountType/>
      </UserInfo>
      <UserInfo>
        <DisplayName>DANGER, THOMAS</DisplayName>
        <AccountId>222</AccountId>
        <AccountType/>
      </UserInfo>
      <UserInfo>
        <DisplayName>ENGUEHARD, PAUL</DisplayName>
        <AccountId>953</AccountId>
        <AccountType/>
      </UserInfo>
      <UserInfo>
        <DisplayName>VANACKERE, JOHANN</DisplayName>
        <AccountId>954</AccountId>
        <AccountType/>
      </UserInfo>
      <UserInfo>
        <DisplayName>CHEYMOL, Floriane</DisplayName>
        <AccountId>664</AccountId>
        <AccountType/>
      </UserInfo>
      <UserInfo>
        <DisplayName>Destannes, Vincent</DisplayName>
        <AccountId>251</AccountId>
        <AccountType/>
      </UserInfo>
      <UserInfo>
        <DisplayName>JAGGA, SONAM</DisplayName>
        <AccountId>535</AccountId>
        <AccountType/>
      </UserInfo>
      <UserInfo>
        <DisplayName>LOISEAU, Pascale</DisplayName>
        <AccountId>758</AccountId>
        <AccountType/>
      </UserInfo>
      <UserInfo>
        <DisplayName>BODIN, PIERRE-YVES</DisplayName>
        <AccountId>188</AccountId>
        <AccountType/>
      </UserInfo>
      <UserInfo>
        <DisplayName>THIBAUD, LAURA</DisplayName>
        <AccountId>738</AccountId>
        <AccountType/>
      </UserInfo>
      <UserInfo>
        <DisplayName>PELAGE, FRANCOIS XAVIER</DisplayName>
        <AccountId>955</AccountId>
        <AccountType/>
      </UserInfo>
      <UserInfo>
        <DisplayName>QUIRIN, Eric</DisplayName>
        <AccountId>956</AccountId>
        <AccountType/>
      </UserInfo>
      <UserInfo>
        <DisplayName>HARROUET, DOMINIQUE</DisplayName>
        <AccountId>957</AccountId>
        <AccountType/>
      </UserInfo>
      <UserInfo>
        <DisplayName>IDZIAK, SEBASTIEN</DisplayName>
        <AccountId>958</AccountId>
        <AccountType/>
      </UserInfo>
      <UserInfo>
        <DisplayName>IMAM, RACHIDA</DisplayName>
        <AccountId>959</AccountId>
        <AccountType/>
      </UserInfo>
      <UserInfo>
        <DisplayName>AKHOUZAM, BRAHIM</DisplayName>
        <AccountId>960</AccountId>
        <AccountType/>
      </UserInfo>
      <UserInfo>
        <DisplayName>LECLERCQ, FRANCOIS CHARLES</DisplayName>
        <AccountId>961</AccountId>
        <AccountType/>
      </UserInfo>
      <UserInfo>
        <DisplayName>ANJUBAULT, ALINE</DisplayName>
        <AccountId>753</AccountId>
        <AccountType/>
      </UserInfo>
      <UserInfo>
        <DisplayName>LE GOFF, GHISLAINE</DisplayName>
        <AccountId>58</AccountId>
        <AccountType/>
      </UserInfo>
      <UserInfo>
        <DisplayName>DUBUS, FREDERIC</DisplayName>
        <AccountId>276</AccountId>
        <AccountType/>
      </UserInfo>
      <UserInfo>
        <DisplayName>MARTINEAU, FABIEN</DisplayName>
        <AccountId>962</AccountId>
        <AccountType/>
      </UserInfo>
      <UserInfo>
        <DisplayName>BAPPEL, FLORIAN</DisplayName>
        <AccountId>963</AccountId>
        <AccountType/>
      </UserInfo>
      <UserInfo>
        <DisplayName>ODEYER, YANN</DisplayName>
        <AccountId>964</AccountId>
        <AccountType/>
      </UserInfo>
      <UserInfo>
        <DisplayName>ADAMCZYK, AUDREY</DisplayName>
        <AccountId>965</AccountId>
        <AccountType/>
      </UserInfo>
      <UserInfo>
        <DisplayName>LAOUD, GHITA</DisplayName>
        <AccountId>966</AccountId>
        <AccountType/>
      </UserInfo>
      <UserInfo>
        <DisplayName>HERMELIN, HELENE</DisplayName>
        <AccountId>967</AccountId>
        <AccountType/>
      </UserInfo>
      <UserInfo>
        <DisplayName>DEPREZ, LUC ANTOINE</DisplayName>
        <AccountId>968</AccountId>
        <AccountType/>
      </UserInfo>
      <UserInfo>
        <DisplayName>GUY, MARIE PIERRE</DisplayName>
        <AccountId>99</AccountId>
        <AccountType/>
      </UserInfo>
      <UserInfo>
        <DisplayName>AYADI, AHMED</DisplayName>
        <AccountId>969</AccountId>
        <AccountType/>
      </UserInfo>
      <UserInfo>
        <DisplayName>MACIOLEK, KEVIN</DisplayName>
        <AccountId>970</AccountId>
        <AccountType/>
      </UserInfo>
      <UserInfo>
        <DisplayName>COUTANT, OLIVIER</DisplayName>
        <AccountId>971</AccountId>
        <AccountType/>
      </UserInfo>
      <UserInfo>
        <DisplayName>HORSTMANN, VALENTINE</DisplayName>
        <AccountId>972</AccountId>
        <AccountType/>
      </UserInfo>
      <UserInfo>
        <DisplayName>GINESY, Alexandre</DisplayName>
        <AccountId>973</AccountId>
        <AccountType/>
      </UserInfo>
      <UserInfo>
        <DisplayName>BONNEFOY, LAURENT</DisplayName>
        <AccountId>974</AccountId>
        <AccountType/>
      </UserInfo>
      <UserInfo>
        <DisplayName>HENNEBELLE, LISA</DisplayName>
        <AccountId>975</AccountId>
        <AccountType/>
      </UserInfo>
      <UserInfo>
        <DisplayName>RENOUX, FRANCOIS</DisplayName>
        <AccountId>976</AccountId>
        <AccountType/>
      </UserInfo>
      <UserInfo>
        <DisplayName>VERDIER, JOANNA</DisplayName>
        <AccountId>348</AccountId>
        <AccountType/>
      </UserInfo>
      <UserInfo>
        <DisplayName>BARTHES, VERONIQUE</DisplayName>
        <AccountId>977</AccountId>
        <AccountType/>
      </UserInfo>
      <UserInfo>
        <DisplayName>DEGRYCK, VINCENT</DisplayName>
        <AccountId>978</AccountId>
        <AccountType/>
      </UserInfo>
      <UserInfo>
        <DisplayName>GARCZAREK, SEVERINE</DisplayName>
        <AccountId>979</AccountId>
        <AccountType/>
      </UserInfo>
      <UserInfo>
        <DisplayName>JAME, HELENE</DisplayName>
        <AccountId>138</AccountId>
        <AccountType/>
      </UserInfo>
      <UserInfo>
        <DisplayName>POISSEAU BAGNEUX, GILLES</DisplayName>
        <AccountId>980</AccountId>
        <AccountType/>
      </UserInfo>
      <UserInfo>
        <DisplayName>LECLERCQ, VINCENT</DisplayName>
        <AccountId>981</AccountId>
        <AccountType/>
      </UserInfo>
      <UserInfo>
        <DisplayName>COQUELAERE, JULIEN</DisplayName>
        <AccountId>982</AccountId>
        <AccountType/>
      </UserInfo>
      <UserInfo>
        <DisplayName>ANDRIER, JESSY</DisplayName>
        <AccountId>983</AccountId>
        <AccountType/>
      </UserInfo>
      <UserInfo>
        <DisplayName>FECHEROLLE, THOMAS</DisplayName>
        <AccountId>984</AccountId>
        <AccountType/>
      </UserInfo>
      <UserInfo>
        <DisplayName>ANDRIER-LESECQ, FANNY</DisplayName>
        <AccountId>985</AccountId>
        <AccountType/>
      </UserInfo>
      <UserInfo>
        <DisplayName>SOLIC, ERIC</DisplayName>
        <AccountId>115</AccountId>
        <AccountType/>
      </UserInfo>
      <UserInfo>
        <DisplayName>OUACHEM, HANNA</DisplayName>
        <AccountId>986</AccountId>
        <AccountType/>
      </UserInfo>
      <UserInfo>
        <DisplayName>PASCAL, NICOLAS</DisplayName>
        <AccountId>653</AccountId>
        <AccountType/>
      </UserInfo>
      <UserInfo>
        <DisplayName>DENONIN, JEAN-MICHEL</DisplayName>
        <AccountId>47</AccountId>
        <AccountType/>
      </UserInfo>
      <UserInfo>
        <DisplayName>MEYER, FRANCK</DisplayName>
        <AccountId>987</AccountId>
        <AccountType/>
      </UserInfo>
      <UserInfo>
        <DisplayName>ANNEQUIN, JEROME</DisplayName>
        <AccountId>988</AccountId>
        <AccountType/>
      </UserInfo>
      <UserInfo>
        <DisplayName>DO NASCIMENTO, CHRISTINA</DisplayName>
        <AccountId>302</AccountId>
        <AccountType/>
      </UserInfo>
      <UserInfo>
        <DisplayName>MEUNIER, MORGAN</DisplayName>
        <AccountId>989</AccountId>
        <AccountType/>
      </UserInfo>
      <UserInfo>
        <DisplayName>GUILLONNEAU, PATRICE</DisplayName>
        <AccountId>54</AccountId>
        <AccountType/>
      </UserInfo>
      <UserInfo>
        <DisplayName>SOARES, DANIEL</DisplayName>
        <AccountId>292</AccountId>
        <AccountType/>
      </UserInfo>
      <UserInfo>
        <DisplayName>DEMEY, CLEMENT</DisplayName>
        <AccountId>485</AccountId>
        <AccountType/>
      </UserInfo>
      <UserInfo>
        <DisplayName>THOMAZIC, CEDRIC</DisplayName>
        <AccountId>990</AccountId>
        <AccountType/>
      </UserInfo>
      <UserInfo>
        <DisplayName>SEMERIVA, PIERRE</DisplayName>
        <AccountId>991</AccountId>
        <AccountType/>
      </UserInfo>
      <UserInfo>
        <DisplayName>MARTIN, SILVIA</DisplayName>
        <AccountId>992</AccountId>
        <AccountType/>
      </UserInfo>
      <UserInfo>
        <DisplayName>GRENIER, NICOLAS</DisplayName>
        <AccountId>993</AccountId>
        <AccountType/>
      </UserInfo>
      <UserInfo>
        <DisplayName>FACON, FRANCOIS</DisplayName>
        <AccountId>994</AccountId>
        <AccountType/>
      </UserInfo>
      <UserInfo>
        <DisplayName>ancelin, denis</DisplayName>
        <AccountId>459</AccountId>
        <AccountType/>
      </UserInfo>
      <UserInfo>
        <DisplayName>Valembois, Stéphane</DisplayName>
        <AccountId>995</AccountId>
        <AccountType/>
      </UserInfo>
      <UserInfo>
        <DisplayName>GUITTARD, JEAN CHRISTOPHE</DisplayName>
        <AccountId>595</AccountId>
        <AccountType/>
      </UserInfo>
      <UserInfo>
        <DisplayName>NOIR DE CHAZOURNES, JULIE</DisplayName>
        <AccountId>63</AccountId>
        <AccountType/>
      </UserInfo>
      <UserInfo>
        <DisplayName>BIAGGI, VINCENT</DisplayName>
        <AccountId>23</AccountId>
        <AccountType/>
      </UserInfo>
      <UserInfo>
        <DisplayName>BELLENOU, FRANCOISE</DisplayName>
        <AccountId>22</AccountId>
        <AccountType/>
      </UserInfo>
      <UserInfo>
        <DisplayName>POUILLARD, ANNE</DisplayName>
        <AccountId>996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26F458-1D9C-4843-9C6D-70EC5922EF05}">
  <ds:schemaRefs>
    <ds:schemaRef ds:uri="df33051b-ed49-4164-aeff-768ac53206af"/>
    <ds:schemaRef ds:uri="f4e95992-2315-4422-8488-ad875dd97ea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5314EB4-C902-4852-B312-076BC86C3175}">
  <ds:schemaRefs>
    <ds:schemaRef ds:uri="df33051b-ed49-4164-aeff-768ac53206af"/>
    <ds:schemaRef ds:uri="f4e95992-2315-4422-8488-ad875dd97ea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AF6E6D2-215A-4E96-866A-AED63F114B6F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0a217bfd-7fc6-4e23-babe-07368f99370d}" enabled="1" method="Standard" siteId="{fda9decf-e892-43ac-9d9f-1a493f9f98d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Worldline Presentation</Template>
  <TotalTime>0</TotalTime>
  <Application>Microsoft Office PowerPoint</Application>
  <PresentationFormat>On-screen Show (16:9)</PresentationFormat>
  <Slides>15</Slides>
  <Notes>15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Worldline Corporate Identity</vt:lpstr>
      <vt:lpstr>RCC information des salaries 21 Mai 2024 (#3)</vt:lpstr>
      <vt:lpstr>Ordre du jour Benjamin</vt:lpstr>
      <vt:lpstr>Où en est la négociation ? Benjamin</vt:lpstr>
      <vt:lpstr>Ca va se terminer quand ? Béatrice</vt:lpstr>
      <vt:lpstr>Quels sont les points bloquants de la direction ? pour “ceux qui partent”Guillau Béatrice me</vt:lpstr>
      <vt:lpstr>Quels sont les points bloquants de la direction ?  pour “ceux qui restent” Béatrice</vt:lpstr>
      <vt:lpstr>Les moyens n’y sont pas Thomas </vt:lpstr>
      <vt:lpstr>Points positifs ! Thomas</vt:lpstr>
      <vt:lpstr>Points en cours de discussion Thomas</vt:lpstr>
      <vt:lpstr>Retour sur la présentation RCC de la direction Laurent</vt:lpstr>
      <vt:lpstr>Retour sur la présentation RCC de la direction Quelques imprécisions méritant corrections Laurent</vt:lpstr>
      <vt:lpstr>Combien coûte la RCC à la direction ? Laurent</vt:lpstr>
      <vt:lpstr>Quelle stratégie pour postuler ? Laurent</vt:lpstr>
      <vt:lpstr>Prochaines étapes Benjamin</vt:lpstr>
      <vt:lpstr>Merci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PIRAUD, BENJAMIN</dc:creator>
  <cp:keywords/>
  <dc:description>Template version 5.1 - 20 April 2023</dc:description>
  <cp:revision>1</cp:revision>
  <dcterms:created xsi:type="dcterms:W3CDTF">2024-03-14T13:11:50Z</dcterms:created>
  <dcterms:modified xsi:type="dcterms:W3CDTF">2024-05-21T11:27:24Z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oofing">
    <vt:lpwstr>2057</vt:lpwstr>
  </property>
  <property fmtid="{D5CDD505-2E9C-101B-9397-08002B2CF9AE}" pid="3" name="ContentTypeId">
    <vt:lpwstr>0x0101006E74206985BE584894BC16BE623AD348</vt:lpwstr>
  </property>
  <property fmtid="{D5CDD505-2E9C-101B-9397-08002B2CF9AE}" pid="4" name="MediaServiceImageTags">
    <vt:lpwstr/>
  </property>
</Properties>
</file>