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0" r:id="rId4"/>
  </p:sldMasterIdLst>
  <p:notesMasterIdLst>
    <p:notesMasterId r:id="rId16"/>
  </p:notesMasterIdLst>
  <p:handoutMasterIdLst>
    <p:handoutMasterId r:id="rId17"/>
  </p:handoutMasterIdLst>
  <p:sldIdLst>
    <p:sldId id="256" r:id="rId5"/>
    <p:sldId id="261" r:id="rId6"/>
    <p:sldId id="268" r:id="rId7"/>
    <p:sldId id="267" r:id="rId8"/>
    <p:sldId id="262" r:id="rId9"/>
    <p:sldId id="266" r:id="rId10"/>
    <p:sldId id="263" r:id="rId11"/>
    <p:sldId id="265" r:id="rId12"/>
    <p:sldId id="269" r:id="rId13"/>
    <p:sldId id="270" r:id="rId14"/>
    <p:sldId id="260" r:id="rId15"/>
  </p:sldIdLst>
  <p:sldSz cx="9144000" cy="5143500" type="screen16x9"/>
  <p:notesSz cx="6858000" cy="9144000"/>
  <p:custDataLst>
    <p:tags r:id="rId18"/>
  </p:custDataLst>
  <p:defaultTextStyle>
    <a:defPPr lvl="0">
      <a:defRPr lang="en-GB"/>
    </a:defPPr>
    <a:lvl1pPr marL="0" lvl="1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lvl="2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lvl="3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lvl="4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RAUD, BENJAMIN" userId="S::benjamin.piraud@worldline.com::1d6e6dc5-e56d-46ed-86f5-40248a44e530" providerId="AD" clId="Web-{953D5C9B-9167-CC90-0505-68CE3FB6D0A1}"/>
    <pc:docChg chg="modSld">
      <pc:chgData name="PIRAUD, BENJAMIN" userId="S::benjamin.piraud@worldline.com::1d6e6dc5-e56d-46ed-86f5-40248a44e530" providerId="AD" clId="Web-{953D5C9B-9167-CC90-0505-68CE3FB6D0A1}" dt="2024-04-09T07:59:28.336" v="72"/>
      <pc:docMkLst>
        <pc:docMk/>
      </pc:docMkLst>
      <pc:sldChg chg="modSp modNotes">
        <pc:chgData name="PIRAUD, BENJAMIN" userId="S::benjamin.piraud@worldline.com::1d6e6dc5-e56d-46ed-86f5-40248a44e530" providerId="AD" clId="Web-{953D5C9B-9167-CC90-0505-68CE3FB6D0A1}" dt="2024-04-09T07:59:28.336" v="72"/>
        <pc:sldMkLst>
          <pc:docMk/>
          <pc:sldMk cId="2993276815" sldId="269"/>
        </pc:sldMkLst>
        <pc:spChg chg="mod">
          <ac:chgData name="PIRAUD, BENJAMIN" userId="S::benjamin.piraud@worldline.com::1d6e6dc5-e56d-46ed-86f5-40248a44e530" providerId="AD" clId="Web-{953D5C9B-9167-CC90-0505-68CE3FB6D0A1}" dt="2024-04-09T07:53:37.080" v="2" actId="20577"/>
          <ac:spMkLst>
            <pc:docMk/>
            <pc:sldMk cId="2993276815" sldId="269"/>
            <ac:spMk id="4" creationId="{A92138E4-AC0C-AA81-B4EE-C92AE9776729}"/>
          </ac:spMkLst>
        </pc:spChg>
      </pc:sldChg>
    </pc:docChg>
  </pc:docChgLst>
  <pc:docChgLst>
    <pc:chgData name="CORDIER, CAMILLE" userId="S::camille.cordier@worldline.com::e5e978c7-a008-4550-98ef-a5ba45f2ae2d" providerId="AD" clId="Web-{D307E3D2-CFA9-9176-FDC2-E81997494E45}"/>
    <pc:docChg chg="modSld modMainMaster">
      <pc:chgData name="CORDIER, CAMILLE" userId="S::camille.cordier@worldline.com::e5e978c7-a008-4550-98ef-a5ba45f2ae2d" providerId="AD" clId="Web-{D307E3D2-CFA9-9176-FDC2-E81997494E45}" dt="2024-04-09T14:43:36.784" v="64"/>
      <pc:docMkLst>
        <pc:docMk/>
      </pc:docMkLst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1276910326" sldId="256"/>
        </pc:sld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1276910326" sldId="256"/>
            <ac:spMk id="5" creationId="{D3B54B7C-2022-3587-3CED-2CAF454A1D57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1771913118" sldId="260"/>
        </pc:sld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1771913118" sldId="260"/>
            <ac:spMk id="7" creationId="{88FEDE42-ADB5-1229-432C-B7FD8DE4DE22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2229437408" sldId="261"/>
        </pc:sld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2229437408" sldId="261"/>
            <ac:spMk id="5" creationId="{33BDB842-E3CF-60C8-6250-859BBBBAD2E6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2.597" v="63"/>
        <pc:sldMkLst>
          <pc:docMk/>
          <pc:sldMk cId="2172246969" sldId="262"/>
        </pc:sldMkLst>
        <pc:spChg chg="mod">
          <ac:chgData name="CORDIER, CAMILLE" userId="S::camille.cordier@worldline.com::e5e978c7-a008-4550-98ef-a5ba45f2ae2d" providerId="AD" clId="Web-{D307E3D2-CFA9-9176-FDC2-E81997494E45}" dt="2024-04-09T14:43:32.597" v="63"/>
          <ac:spMkLst>
            <pc:docMk/>
            <pc:sldMk cId="2172246969" sldId="262"/>
            <ac:spMk id="5" creationId="{378227A3-24B7-0FEF-7BEC-11C624F56A43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3550136910" sldId="263"/>
        </pc:sld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3550136910" sldId="263"/>
            <ac:spMk id="5" creationId="{1F7CCB28-3DF6-08AA-627D-95E06BF175DF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2619417447" sldId="265"/>
        </pc:sld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2619417447" sldId="265"/>
            <ac:spMk id="5" creationId="{13B1736E-7D72-9897-DEC3-65A0FDD4DE7F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752488442" sldId="266"/>
        </pc:sld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752488442" sldId="266"/>
            <ac:spMk id="5" creationId="{5D8C2426-3835-133C-63E7-E3651AE64F7C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3442837033" sldId="267"/>
        </pc:sld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3442837033" sldId="267"/>
            <ac:spMk id="5" creationId="{1F7CCB28-3DF6-08AA-627D-95E06BF175DF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2112940914" sldId="268"/>
        </pc:sld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2112940914" sldId="268"/>
            <ac:spMk id="5" creationId="{07888A42-9E38-82E0-869F-1493ADD37240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2993276815" sldId="269"/>
        </pc:sld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2993276815" sldId="269"/>
            <ac:spMk id="5" creationId="{F9A1458D-2921-5670-9B14-29EC31AD0D40}"/>
          </ac:spMkLst>
        </pc:spChg>
      </pc:sldChg>
      <pc:sldChg chg="modSp">
        <pc:chgData name="CORDIER, CAMILLE" userId="S::camille.cordier@worldline.com::e5e978c7-a008-4550-98ef-a5ba45f2ae2d" providerId="AD" clId="Web-{D307E3D2-CFA9-9176-FDC2-E81997494E45}" dt="2024-04-09T14:43:36.784" v="64"/>
        <pc:sldMkLst>
          <pc:docMk/>
          <pc:sldMk cId="678021622" sldId="270"/>
        </pc:sldMkLst>
        <pc:spChg chg="mod">
          <ac:chgData name="CORDIER, CAMILLE" userId="S::camille.cordier@worldline.com::e5e978c7-a008-4550-98ef-a5ba45f2ae2d" providerId="AD" clId="Web-{D307E3D2-CFA9-9176-FDC2-E81997494E45}" dt="2024-04-09T07:56:59.175" v="6" actId="20577"/>
          <ac:spMkLst>
            <pc:docMk/>
            <pc:sldMk cId="678021622" sldId="270"/>
            <ac:spMk id="2" creationId="{E2BD7211-09F1-85D7-140A-9CF3BFBDD887}"/>
          </ac:spMkLst>
        </pc:spChg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k cId="678021622" sldId="270"/>
            <ac:spMk id="5" creationId="{8416A5E2-FA26-86F7-F679-C4F95E35A283}"/>
          </ac:spMkLst>
        </pc:spChg>
      </pc:sldChg>
      <pc:sldMasterChg chg="modSp mod modSldLayout">
        <pc:chgData name="CORDIER, CAMILLE" userId="S::camille.cordier@worldline.com::e5e978c7-a008-4550-98ef-a5ba45f2ae2d" providerId="AD" clId="Web-{D307E3D2-CFA9-9176-FDC2-E81997494E45}" dt="2024-04-09T14:43:36.784" v="64"/>
        <pc:sldMasterMkLst>
          <pc:docMk/>
          <pc:sldMasterMk cId="511987105" sldId="2147483790"/>
        </pc:sldMasterMkLst>
        <pc:spChg chg="mod">
          <ac:chgData name="CORDIER, CAMILLE" userId="S::camille.cordier@worldline.com::e5e978c7-a008-4550-98ef-a5ba45f2ae2d" providerId="AD" clId="Web-{D307E3D2-CFA9-9176-FDC2-E81997494E45}" dt="2024-04-09T14:43:36.784" v="64"/>
          <ac:spMkLst>
            <pc:docMk/>
            <pc:sldMasterMk cId="511987105" sldId="2147483790"/>
            <ac:spMk id="5" creationId="{00000000-0000-0000-0000-000000000000}"/>
          </ac:spMkLst>
        </pc:spChg>
        <pc:sldLayoutChg chg="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3064079033" sldId="2147483867"/>
          </pc:sldLayoutMkLst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214836456" sldId="2147483868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214836456" sldId="2147483868"/>
              <ac:spMk id="15" creationId="{398575BE-C0D7-5164-663F-C66A4001BA6A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842262858" sldId="2147483876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842262858" sldId="2147483876"/>
              <ac:spMk id="23" creationId="{CA3B788D-F873-479B-126B-657E750F9732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4118569648" sldId="2147483902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4118569648" sldId="2147483902"/>
              <ac:spMk id="15" creationId="{A9A1EDFA-0C0B-8320-124D-E0520CE22032}"/>
            </ac:spMkLst>
          </pc:spChg>
        </pc:sldLayoutChg>
        <pc:sldLayoutChg chg="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173783879" sldId="2147483922"/>
          </pc:sldLayoutMkLst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517282780" sldId="2147483943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517282780" sldId="2147483943"/>
              <ac:spMk id="10" creationId="{D7CE326E-A22A-BF37-9C0A-BBE7AA5B09FC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3683927913" sldId="2147483948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3683927913" sldId="2147483948"/>
              <ac:spMk id="9" creationId="{AD868DE8-D3B6-28DF-2432-D61A0BD5E242}"/>
            </ac:spMkLst>
          </pc:spChg>
        </pc:sldLayoutChg>
        <pc:sldLayoutChg chg="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157852920" sldId="2147483950"/>
          </pc:sldLayoutMkLst>
        </pc:sldLayoutChg>
        <pc:sldLayoutChg chg="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3678010450" sldId="2147483958"/>
          </pc:sldLayoutMkLst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590252438" sldId="2147483974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590252438" sldId="2147483974"/>
              <ac:spMk id="9" creationId="{F7F7D31D-E028-1A10-0241-6DCD48358EAA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731620566" sldId="2147483975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2731620566" sldId="2147483975"/>
              <ac:spMk id="9" creationId="{D833934D-29AC-1B25-0F42-50F305620987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3910497576" sldId="2147483982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3910497576" sldId="2147483982"/>
              <ac:spMk id="10" creationId="{135C308E-DBE8-9C5E-E815-9FCE2E2575A4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643813469" sldId="2147483983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2643813469" sldId="2147483983"/>
              <ac:spMk id="11" creationId="{D881E884-E19A-C74C-76C7-7E015D3061E1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068448668" sldId="2147483984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068448668" sldId="2147483984"/>
              <ac:spMk id="10" creationId="{91D89ECA-6545-3E91-3790-6FBC88E02097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4134160885" sldId="2147483985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4134160885" sldId="2147483985"/>
              <ac:spMk id="10" creationId="{91D3C779-D0D2-DDDA-7895-1238508AC5CA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698697288" sldId="2147483986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698697288" sldId="2147483986"/>
              <ac:spMk id="11" creationId="{B91A5CD6-2D78-A807-3B44-F6DE77F5B66A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070868818" sldId="2147483987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070868818" sldId="2147483987"/>
              <ac:spMk id="2" creationId="{C940CB2F-4D4B-23B9-49DF-1979E037F166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385914921" sldId="2147483988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385914921" sldId="2147483988"/>
              <ac:spMk id="12" creationId="{FD97159F-D778-787D-FE4D-DF7BC823F279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123876412" sldId="2147483989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123876412" sldId="2147483989"/>
              <ac:spMk id="12" creationId="{7D4AC81B-66C0-818A-31F2-60BF4561053E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3940013453" sldId="2147483990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3940013453" sldId="2147483990"/>
              <ac:spMk id="12" creationId="{65DA7971-EC74-B102-38C5-17E9056D7B00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961706050" sldId="2147483991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2961706050" sldId="2147483991"/>
              <ac:spMk id="11" creationId="{65023DF9-BC1E-0D47-A487-09B1D5C10F2E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07296219" sldId="2147483992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07296219" sldId="2147483992"/>
              <ac:spMk id="11" creationId="{EE8AB939-CDCD-BE54-D3ED-70C190058D93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899066718" sldId="2147483993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899066718" sldId="2147483993"/>
              <ac:spMk id="11" creationId="{B0F2C7A0-0D84-A27D-7ECC-B6CE6ED80BD9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837674227" sldId="2147483994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837674227" sldId="2147483994"/>
              <ac:spMk id="11" creationId="{5F743844-1993-8304-5D2F-8F6447C96C3B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832433881" sldId="2147483995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832433881" sldId="2147483995"/>
              <ac:spMk id="11" creationId="{1E746A4C-9815-24E1-081F-C6C8DECC0963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817828008" sldId="2147483997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2817828008" sldId="2147483997"/>
              <ac:spMk id="15" creationId="{63DED38F-7B46-CA73-1D7C-F7723000689B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469742008" sldId="2147484004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469742008" sldId="2147484004"/>
              <ac:spMk id="16" creationId="{5F9E5DD2-9734-EEB2-B1CD-2DA586DD4DDC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047996500" sldId="2147484006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2047996500" sldId="2147484006"/>
              <ac:spMk id="13" creationId="{3F0D86C3-14B5-BA67-DFAB-AC33F0D8A860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611457470" sldId="2147484016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611457470" sldId="2147484016"/>
              <ac:spMk id="15" creationId="{A135BD6B-EF94-A0FD-1D0B-241FCA48D194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469523561" sldId="2147484018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469523561" sldId="2147484018"/>
              <ac:spMk id="17" creationId="{8C42BBC3-CEA2-5913-4C06-D8094A582B39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752378391" sldId="2147484019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752378391" sldId="2147484019"/>
              <ac:spMk id="15" creationId="{E150F171-5A14-8C36-0E77-EEE9192F9F62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432888856" sldId="2147484020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432888856" sldId="2147484020"/>
              <ac:spMk id="15" creationId="{8D00C820-941E-3031-E5C7-E9FDA1786A7F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3288697717" sldId="2147484021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3288697717" sldId="2147484021"/>
              <ac:spMk id="15" creationId="{A9E0C3BD-AB78-A4EF-0B37-7539B16C5E3C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3152702737" sldId="2147484022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3152702737" sldId="2147484022"/>
              <ac:spMk id="15" creationId="{0B58F3B0-DAB6-F054-AAC8-E3701CC19B51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576539506" sldId="2147484023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2576539506" sldId="2147484023"/>
              <ac:spMk id="15" creationId="{66A16C7E-FCEB-E862-68EF-8D3475762561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529487184" sldId="2147484024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2529487184" sldId="2147484024"/>
              <ac:spMk id="15" creationId="{6D6EAEFB-654D-2007-CD72-714686A932AF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224414928" sldId="2147484025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2224414928" sldId="2147484025"/>
              <ac:spMk id="14" creationId="{B52887D8-3753-0EFF-4602-1989865869F9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693630325" sldId="2147484026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693630325" sldId="2147484026"/>
              <ac:spMk id="28" creationId="{49F0DB3C-E823-0049-F15E-25A9801FA1ED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3830481958" sldId="2147484027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3830481958" sldId="2147484027"/>
              <ac:spMk id="27" creationId="{7A21C257-BE35-7FA3-12CC-0DF8BE9374A0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694348359" sldId="2147484028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694348359" sldId="2147484028"/>
              <ac:spMk id="24" creationId="{649F6701-0174-0004-1F5E-6EEC88AB78E4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2774862074" sldId="2147484029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2774862074" sldId="2147484029"/>
              <ac:spMk id="27" creationId="{9EFBD620-4ECF-E8B0-507C-01717DB17EDD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821736938" sldId="2147484030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821736938" sldId="2147484030"/>
              <ac:spMk id="2" creationId="{FD91F8F5-1393-F96D-A43E-DD04940081C4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1370556697" sldId="2147484031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1370556697" sldId="2147484031"/>
              <ac:spMk id="27" creationId="{7196AF4D-6C5B-8A97-9BA9-1EECDF337907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3556965649" sldId="2147484032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3556965649" sldId="2147484032"/>
              <ac:spMk id="22" creationId="{E52236A7-4AF2-D812-32C9-B16FDBE14310}"/>
            </ac:spMkLst>
          </pc:spChg>
        </pc:sldLayoutChg>
        <pc:sldLayoutChg chg="modSp mod">
          <pc:chgData name="CORDIER, CAMILLE" userId="S::camille.cordier@worldline.com::e5e978c7-a008-4550-98ef-a5ba45f2ae2d" providerId="AD" clId="Web-{D307E3D2-CFA9-9176-FDC2-E81997494E45}" dt="2024-04-09T14:43:36.784" v="64"/>
          <pc:sldLayoutMkLst>
            <pc:docMk/>
            <pc:sldMasterMk cId="511987105" sldId="2147483790"/>
            <pc:sldLayoutMk cId="843436234" sldId="2147484033"/>
          </pc:sldLayoutMkLst>
          <pc:spChg chg="mod">
            <ac:chgData name="CORDIER, CAMILLE" userId="S::camille.cordier@worldline.com::e5e978c7-a008-4550-98ef-a5ba45f2ae2d" providerId="AD" clId="Web-{D307E3D2-CFA9-9176-FDC2-E81997494E45}" dt="2024-04-09T14:43:36.784" v="64"/>
            <ac:spMkLst>
              <pc:docMk/>
              <pc:sldMasterMk cId="511987105" sldId="2147483790"/>
              <pc:sldLayoutMk cId="843436234" sldId="2147484033"/>
              <ac:spMk id="22" creationId="{6F510200-FE5D-971A-AF92-75E7DA8A7736}"/>
            </ac:spMkLst>
          </pc:spChg>
        </pc:sldLayoutChg>
      </pc:sldMasterChg>
    </pc:docChg>
  </pc:docChgLst>
  <pc:docChgLst>
    <pc:chgData name="CORDIER, CAMILLE" userId="S::camille.cordier@worldline.com::e5e978c7-a008-4550-98ef-a5ba45f2ae2d" providerId="AD" clId="Web-{80E3114A-05C6-3C28-0B49-E9E81D907934}"/>
    <pc:docChg chg="addSld delSld modSld modMainMaster">
      <pc:chgData name="CORDIER, CAMILLE" userId="S::camille.cordier@worldline.com::e5e978c7-a008-4550-98ef-a5ba45f2ae2d" providerId="AD" clId="Web-{80E3114A-05C6-3C28-0B49-E9E81D907934}" dt="2024-04-08T15:45:35.507" v="1875" actId="20577"/>
      <pc:docMkLst>
        <pc:docMk/>
      </pc:docMkLst>
      <pc:sldChg chg="modSp">
        <pc:chgData name="CORDIER, CAMILLE" userId="S::camille.cordier@worldline.com::e5e978c7-a008-4550-98ef-a5ba45f2ae2d" providerId="AD" clId="Web-{80E3114A-05C6-3C28-0B49-E9E81D907934}" dt="2024-04-08T15:44:36.631" v="1869" actId="20577"/>
        <pc:sldMkLst>
          <pc:docMk/>
          <pc:sldMk cId="1276910326" sldId="256"/>
        </pc:sldMkLst>
        <pc:spChg chg="mod">
          <ac:chgData name="CORDIER, CAMILLE" userId="S::camille.cordier@worldline.com::e5e978c7-a008-4550-98ef-a5ba45f2ae2d" providerId="AD" clId="Web-{80E3114A-05C6-3C28-0B49-E9E81D907934}" dt="2024-04-08T15:44:36.631" v="1869" actId="20577"/>
          <ac:spMkLst>
            <pc:docMk/>
            <pc:sldMk cId="1276910326" sldId="256"/>
            <ac:spMk id="2" creationId="{7C588B08-E4A0-3271-8FCD-204D28565C88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5:44:01.427" v="1858"/>
          <ac:spMkLst>
            <pc:docMk/>
            <pc:sldMk cId="1276910326" sldId="256"/>
            <ac:spMk id="5" creationId="{D3B54B7C-2022-3587-3CED-2CAF454A1D57}"/>
          </ac:spMkLst>
        </pc:spChg>
      </pc:sldChg>
      <pc:sldChg chg="addSp modSp del">
        <pc:chgData name="CORDIER, CAMILLE" userId="S::camille.cordier@worldline.com::e5e978c7-a008-4550-98ef-a5ba45f2ae2d" providerId="AD" clId="Web-{80E3114A-05C6-3C28-0B49-E9E81D907934}" dt="2024-04-08T14:17:55.796" v="500"/>
        <pc:sldMkLst>
          <pc:docMk/>
          <pc:sldMk cId="1003892382" sldId="257"/>
        </pc:sldMkLst>
        <pc:spChg chg="mod">
          <ac:chgData name="CORDIER, CAMILLE" userId="S::camille.cordier@worldline.com::e5e978c7-a008-4550-98ef-a5ba45f2ae2d" providerId="AD" clId="Web-{80E3114A-05C6-3C28-0B49-E9E81D907934}" dt="2024-04-08T12:50:51.886" v="292" actId="20577"/>
          <ac:spMkLst>
            <pc:docMk/>
            <pc:sldMk cId="1003892382" sldId="257"/>
            <ac:spMk id="2" creationId="{C9924F6D-DE30-3D61-D861-1BCAB69D1D3A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1003892382" sldId="257"/>
            <ac:spMk id="7" creationId="{6A2FD7CC-A81D-B145-26F7-7F353B1318EC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1003892382" sldId="257"/>
            <ac:spMk id="8" creationId="{B9888C67-9C25-6F65-1AA8-FD95347E751C}"/>
          </ac:spMkLst>
        </pc:spChg>
        <pc:picChg chg="add mod">
          <ac:chgData name="CORDIER, CAMILLE" userId="S::camille.cordier@worldline.com::e5e978c7-a008-4550-98ef-a5ba45f2ae2d" providerId="AD" clId="Web-{80E3114A-05C6-3C28-0B49-E9E81D907934}" dt="2024-04-08T12:40:58.829" v="36" actId="1076"/>
          <ac:picMkLst>
            <pc:docMk/>
            <pc:sldMk cId="1003892382" sldId="257"/>
            <ac:picMk id="6" creationId="{2E4B5A33-808F-36CA-59AD-E0CEFFC88F0E}"/>
          </ac:picMkLst>
        </pc:picChg>
      </pc:sldChg>
      <pc:sldChg chg="addSp modSp">
        <pc:chgData name="CORDIER, CAMILLE" userId="S::camille.cordier@worldline.com::e5e978c7-a008-4550-98ef-a5ba45f2ae2d" providerId="AD" clId="Web-{80E3114A-05C6-3C28-0B49-E9E81D907934}" dt="2024-04-08T12:44:08.692" v="251"/>
        <pc:sldMkLst>
          <pc:docMk/>
          <pc:sldMk cId="1771913118" sldId="260"/>
        </pc:sldMkLst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1771913118" sldId="260"/>
            <ac:spMk id="4" creationId="{C91B52D3-B674-E8D1-50C0-32905E98766F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1771913118" sldId="260"/>
            <ac:spMk id="7" creationId="{88FEDE42-ADB5-1229-432C-B7FD8DE4DE22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2:41:16.283" v="46"/>
          <ac:picMkLst>
            <pc:docMk/>
            <pc:sldMk cId="1771913118" sldId="260"/>
            <ac:picMk id="3" creationId="{0743C95C-EC15-E0B9-CD66-2955BEC01DF0}"/>
          </ac:picMkLst>
        </pc:picChg>
      </pc:sldChg>
      <pc:sldChg chg="addSp modSp">
        <pc:chgData name="CORDIER, CAMILLE" userId="S::camille.cordier@worldline.com::e5e978c7-a008-4550-98ef-a5ba45f2ae2d" providerId="AD" clId="Web-{80E3114A-05C6-3C28-0B49-E9E81D907934}" dt="2024-04-08T15:39:27.392" v="1811" actId="20577"/>
        <pc:sldMkLst>
          <pc:docMk/>
          <pc:sldMk cId="2229437408" sldId="261"/>
        </pc:sldMkLst>
        <pc:spChg chg="mod">
          <ac:chgData name="CORDIER, CAMILLE" userId="S::camille.cordier@worldline.com::e5e978c7-a008-4550-98ef-a5ba45f2ae2d" providerId="AD" clId="Web-{80E3114A-05C6-3C28-0B49-E9E81D907934}" dt="2024-04-08T15:39:27.392" v="1811" actId="20577"/>
          <ac:spMkLst>
            <pc:docMk/>
            <pc:sldMk cId="2229437408" sldId="261"/>
            <ac:spMk id="2" creationId="{5B234748-AB89-DB22-2099-80178D49AA22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31:59.758" v="21" actId="20577"/>
          <ac:spMkLst>
            <pc:docMk/>
            <pc:sldMk cId="2229437408" sldId="261"/>
            <ac:spMk id="3" creationId="{686E789C-60BD-AE97-BE07-2CD66D2AEAEB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4:28:29.820" v="616" actId="20577"/>
          <ac:spMkLst>
            <pc:docMk/>
            <pc:sldMk cId="2229437408" sldId="261"/>
            <ac:spMk id="4" creationId="{CBFF21DC-4D6A-79DE-B9E4-A427B44BC82E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229437408" sldId="261"/>
            <ac:spMk id="5" creationId="{33BDB842-E3CF-60C8-6250-859BBBBAD2E6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229437408" sldId="261"/>
            <ac:spMk id="8" creationId="{A200C73D-903D-DDAD-20D7-DA47F92EBFEF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2:41:08.095" v="37"/>
          <ac:picMkLst>
            <pc:docMk/>
            <pc:sldMk cId="2229437408" sldId="261"/>
            <ac:picMk id="7" creationId="{6EA6BCD3-C338-E02C-DC26-C131A394849C}"/>
          </ac:picMkLst>
        </pc:picChg>
        <pc:picChg chg="add mod">
          <ac:chgData name="CORDIER, CAMILLE" userId="S::camille.cordier@worldline.com::e5e978c7-a008-4550-98ef-a5ba45f2ae2d" providerId="AD" clId="Web-{80E3114A-05C6-3C28-0B49-E9E81D907934}" dt="2024-04-08T13:13:48.002" v="491" actId="1076"/>
          <ac:picMkLst>
            <pc:docMk/>
            <pc:sldMk cId="2229437408" sldId="261"/>
            <ac:picMk id="9" creationId="{75E8BC98-B969-26E3-068C-327C947F8F44}"/>
          </ac:picMkLst>
        </pc:picChg>
      </pc:sldChg>
      <pc:sldChg chg="addSp modSp">
        <pc:chgData name="CORDIER, CAMILLE" userId="S::camille.cordier@worldline.com::e5e978c7-a008-4550-98ef-a5ba45f2ae2d" providerId="AD" clId="Web-{80E3114A-05C6-3C28-0B49-E9E81D907934}" dt="2024-04-08T15:37:15.156" v="1782" actId="20577"/>
        <pc:sldMkLst>
          <pc:docMk/>
          <pc:sldMk cId="2172246969" sldId="262"/>
        </pc:sldMkLst>
        <pc:spChg chg="mod">
          <ac:chgData name="CORDIER, CAMILLE" userId="S::camille.cordier@worldline.com::e5e978c7-a008-4550-98ef-a5ba45f2ae2d" providerId="AD" clId="Web-{80E3114A-05C6-3C28-0B49-E9E81D907934}" dt="2024-04-08T15:37:15.156" v="1782" actId="20577"/>
          <ac:spMkLst>
            <pc:docMk/>
            <pc:sldMk cId="2172246969" sldId="262"/>
            <ac:spMk id="2" creationId="{C4C261EB-72D6-C708-9608-616DB7C239D7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4:44:40.505" v="677" actId="20577"/>
          <ac:spMkLst>
            <pc:docMk/>
            <pc:sldMk cId="2172246969" sldId="262"/>
            <ac:spMk id="4" creationId="{B11F354E-A3FF-0590-59EB-78254115B6D6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172246969" sldId="262"/>
            <ac:spMk id="5" creationId="{378227A3-24B7-0FEF-7BEC-11C624F56A43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172246969" sldId="262"/>
            <ac:spMk id="7" creationId="{B0C4FF6A-099D-D8BE-049C-8C5C932463D8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2:41:11.626" v="41"/>
          <ac:picMkLst>
            <pc:docMk/>
            <pc:sldMk cId="2172246969" sldId="262"/>
            <ac:picMk id="6" creationId="{C7DB5C8E-6BD6-26A9-0F60-09993CCAA255}"/>
          </ac:picMkLst>
        </pc:picChg>
        <pc:picChg chg="add mod">
          <ac:chgData name="CORDIER, CAMILLE" userId="S::camille.cordier@worldline.com::e5e978c7-a008-4550-98ef-a5ba45f2ae2d" providerId="AD" clId="Web-{80E3114A-05C6-3C28-0B49-E9E81D907934}" dt="2024-04-08T13:10:44.358" v="475" actId="1076"/>
          <ac:picMkLst>
            <pc:docMk/>
            <pc:sldMk cId="2172246969" sldId="262"/>
            <ac:picMk id="8" creationId="{5B5CD700-616B-C784-8067-E4FB40D3D331}"/>
          </ac:picMkLst>
        </pc:picChg>
      </pc:sldChg>
      <pc:sldChg chg="addSp delSp modSp">
        <pc:chgData name="CORDIER, CAMILLE" userId="S::camille.cordier@worldline.com::e5e978c7-a008-4550-98ef-a5ba45f2ae2d" providerId="AD" clId="Web-{80E3114A-05C6-3C28-0B49-E9E81D907934}" dt="2024-04-08T15:45:35.507" v="1875" actId="20577"/>
        <pc:sldMkLst>
          <pc:docMk/>
          <pc:sldMk cId="3550136910" sldId="263"/>
        </pc:sldMkLst>
        <pc:spChg chg="mod">
          <ac:chgData name="CORDIER, CAMILLE" userId="S::camille.cordier@worldline.com::e5e978c7-a008-4550-98ef-a5ba45f2ae2d" providerId="AD" clId="Web-{80E3114A-05C6-3C28-0B49-E9E81D907934}" dt="2024-04-08T15:45:35.507" v="1875" actId="20577"/>
          <ac:spMkLst>
            <pc:docMk/>
            <pc:sldMk cId="3550136910" sldId="263"/>
            <ac:spMk id="2" creationId="{E634FBBD-5F3A-D8C0-CB94-B0F58CDEFB34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4:50:06.853" v="810" actId="20577"/>
          <ac:spMkLst>
            <pc:docMk/>
            <pc:sldMk cId="3550136910" sldId="263"/>
            <ac:spMk id="4" creationId="{BA3303AA-FD0E-6E13-E786-3C70CC8B64E3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3550136910" sldId="263"/>
            <ac:spMk id="5" creationId="{1F7CCB28-3DF6-08AA-627D-95E06BF175DF}"/>
          </ac:spMkLst>
        </pc:spChg>
        <pc:spChg chg="del">
          <ac:chgData name="CORDIER, CAMILLE" userId="S::camille.cordier@worldline.com::e5e978c7-a008-4550-98ef-a5ba45f2ae2d" providerId="AD" clId="Web-{80E3114A-05C6-3C28-0B49-E9E81D907934}" dt="2024-04-08T12:37:14.560" v="26"/>
          <ac:spMkLst>
            <pc:docMk/>
            <pc:sldMk cId="3550136910" sldId="263"/>
            <ac:spMk id="6" creationId="{DD248E8B-C7CE-7B68-666F-6A3A5ACCD39C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3550136910" sldId="263"/>
            <ac:spMk id="9" creationId="{1A02891D-D3B4-1995-5E78-731062E487B1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2:41:12.595" v="42"/>
          <ac:picMkLst>
            <pc:docMk/>
            <pc:sldMk cId="3550136910" sldId="263"/>
            <ac:picMk id="8" creationId="{A155DE9D-3691-B345-C774-214E5F2E64E4}"/>
          </ac:picMkLst>
        </pc:picChg>
        <pc:picChg chg="add mod">
          <ac:chgData name="CORDIER, CAMILLE" userId="S::camille.cordier@worldline.com::e5e978c7-a008-4550-98ef-a5ba45f2ae2d" providerId="AD" clId="Web-{80E3114A-05C6-3C28-0B49-E9E81D907934}" dt="2024-04-08T13:11:22.796" v="478" actId="1076"/>
          <ac:picMkLst>
            <pc:docMk/>
            <pc:sldMk cId="3550136910" sldId="263"/>
            <ac:picMk id="10" creationId="{2ECCD2EC-1D83-1B51-263D-D6F49B4B5E6E}"/>
          </ac:picMkLst>
        </pc:picChg>
      </pc:sldChg>
      <pc:sldChg chg="addSp modSp del">
        <pc:chgData name="CORDIER, CAMILLE" userId="S::camille.cordier@worldline.com::e5e978c7-a008-4550-98ef-a5ba45f2ae2d" providerId="AD" clId="Web-{80E3114A-05C6-3C28-0B49-E9E81D907934}" dt="2024-04-08T12:50:13.151" v="287"/>
        <pc:sldMkLst>
          <pc:docMk/>
          <pc:sldMk cId="1072093122" sldId="264"/>
        </pc:sldMkLst>
        <pc:spChg chg="mod">
          <ac:chgData name="CORDIER, CAMILLE" userId="S::camille.cordier@worldline.com::e5e978c7-a008-4550-98ef-a5ba45f2ae2d" providerId="AD" clId="Web-{80E3114A-05C6-3C28-0B49-E9E81D907934}" dt="2024-04-08T12:46:32.897" v="257" actId="14100"/>
          <ac:spMkLst>
            <pc:docMk/>
            <pc:sldMk cId="1072093122" sldId="264"/>
            <ac:spMk id="2" creationId="{0A61B439-3FB5-2397-65BC-88C2C125CF26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6:32.913" v="258" actId="14100"/>
          <ac:spMkLst>
            <pc:docMk/>
            <pc:sldMk cId="1072093122" sldId="264"/>
            <ac:spMk id="3" creationId="{7F52CD74-BE52-2C9E-7468-7C287B075458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6:32.929" v="259" actId="14100"/>
          <ac:spMkLst>
            <pc:docMk/>
            <pc:sldMk cId="1072093122" sldId="264"/>
            <ac:spMk id="4" creationId="{D9365EC9-A727-2C5E-3580-449474D8637C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1072093122" sldId="264"/>
            <ac:spMk id="5" creationId="{89422E95-1F78-7FFF-C779-51EF292B7510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1072093122" sldId="264"/>
            <ac:spMk id="8" creationId="{01AB57E6-22D0-6E41-05EF-8668CB97DB04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2:41:10.783" v="40"/>
          <ac:picMkLst>
            <pc:docMk/>
            <pc:sldMk cId="1072093122" sldId="264"/>
            <ac:picMk id="7" creationId="{AE7F0DF3-74CB-FF3D-1828-A1CCF6227F37}"/>
          </ac:picMkLst>
        </pc:picChg>
        <pc:picChg chg="add mod">
          <ac:chgData name="CORDIER, CAMILLE" userId="S::camille.cordier@worldline.com::e5e978c7-a008-4550-98ef-a5ba45f2ae2d" providerId="AD" clId="Web-{80E3114A-05C6-3C28-0B49-E9E81D907934}" dt="2024-04-08T12:46:37.475" v="261" actId="1076"/>
          <ac:picMkLst>
            <pc:docMk/>
            <pc:sldMk cId="1072093122" sldId="264"/>
            <ac:picMk id="9" creationId="{CB23091F-1C5D-9986-4B65-7AA1F676F4EA}"/>
          </ac:picMkLst>
        </pc:picChg>
      </pc:sldChg>
      <pc:sldChg chg="addSp modSp">
        <pc:chgData name="CORDIER, CAMILLE" userId="S::camille.cordier@worldline.com::e5e978c7-a008-4550-98ef-a5ba45f2ae2d" providerId="AD" clId="Web-{80E3114A-05C6-3C28-0B49-E9E81D907934}" dt="2024-04-08T15:38:00.235" v="1803" actId="20577"/>
        <pc:sldMkLst>
          <pc:docMk/>
          <pc:sldMk cId="2619417447" sldId="265"/>
        </pc:sldMkLst>
        <pc:spChg chg="mod">
          <ac:chgData name="CORDIER, CAMILLE" userId="S::camille.cordier@worldline.com::e5e978c7-a008-4550-98ef-a5ba45f2ae2d" providerId="AD" clId="Web-{80E3114A-05C6-3C28-0B49-E9E81D907934}" dt="2024-04-08T15:37:48.579" v="1800" actId="20577"/>
          <ac:spMkLst>
            <pc:docMk/>
            <pc:sldMk cId="2619417447" sldId="265"/>
            <ac:spMk id="2" creationId="{48996A80-ADA4-F4E7-A3B7-27125A65F313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5:38:00.235" v="1803" actId="20577"/>
          <ac:spMkLst>
            <pc:docMk/>
            <pc:sldMk cId="2619417447" sldId="265"/>
            <ac:spMk id="4" creationId="{424F420A-47C9-DD36-AD00-E40298FF1A05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619417447" sldId="265"/>
            <ac:spMk id="5" creationId="{13B1736E-7D72-9897-DEC3-65A0FDD4DE7F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619417447" sldId="265"/>
            <ac:spMk id="8" creationId="{83EBC79D-9A55-AFBB-4D73-D4C4266BFDC7}"/>
          </ac:spMkLst>
        </pc:spChg>
        <pc:graphicFrameChg chg="mod">
          <ac:chgData name="CORDIER, CAMILLE" userId="S::camille.cordier@worldline.com::e5e978c7-a008-4550-98ef-a5ba45f2ae2d" providerId="AD" clId="Web-{80E3114A-05C6-3C28-0B49-E9E81D907934}" dt="2024-04-08T14:52:32.886" v="826" actId="1076"/>
          <ac:graphicFrameMkLst>
            <pc:docMk/>
            <pc:sldMk cId="2619417447" sldId="265"/>
            <ac:graphicFrameMk id="7" creationId="{CB91B6A4-A4F9-E537-3940-DB6155FF5454}"/>
          </ac:graphicFrameMkLst>
        </pc:graphicFrameChg>
        <pc:picChg chg="add">
          <ac:chgData name="CORDIER, CAMILLE" userId="S::camille.cordier@worldline.com::e5e978c7-a008-4550-98ef-a5ba45f2ae2d" providerId="AD" clId="Web-{80E3114A-05C6-3C28-0B49-E9E81D907934}" dt="2024-04-08T12:41:14.486" v="44"/>
          <ac:picMkLst>
            <pc:docMk/>
            <pc:sldMk cId="2619417447" sldId="265"/>
            <ac:picMk id="6" creationId="{8E9472CA-8745-327B-1956-888F19F4CA85}"/>
          </ac:picMkLst>
        </pc:picChg>
        <pc:picChg chg="add mod">
          <ac:chgData name="CORDIER, CAMILLE" userId="S::camille.cordier@worldline.com::e5e978c7-a008-4550-98ef-a5ba45f2ae2d" providerId="AD" clId="Web-{80E3114A-05C6-3C28-0B49-E9E81D907934}" dt="2024-04-08T14:52:35.261" v="827" actId="1076"/>
          <ac:picMkLst>
            <pc:docMk/>
            <pc:sldMk cId="2619417447" sldId="265"/>
            <ac:picMk id="9" creationId="{E745C218-8C7E-7995-BA5A-6A405CD83BAF}"/>
          </ac:picMkLst>
        </pc:picChg>
      </pc:sldChg>
      <pc:sldChg chg="addSp modSp">
        <pc:chgData name="CORDIER, CAMILLE" userId="S::camille.cordier@worldline.com::e5e978c7-a008-4550-98ef-a5ba45f2ae2d" providerId="AD" clId="Web-{80E3114A-05C6-3C28-0B49-E9E81D907934}" dt="2024-04-08T15:37:37.860" v="1791" actId="20577"/>
        <pc:sldMkLst>
          <pc:docMk/>
          <pc:sldMk cId="752488442" sldId="266"/>
        </pc:sldMkLst>
        <pc:spChg chg="mod">
          <ac:chgData name="CORDIER, CAMILLE" userId="S::camille.cordier@worldline.com::e5e978c7-a008-4550-98ef-a5ba45f2ae2d" providerId="AD" clId="Web-{80E3114A-05C6-3C28-0B49-E9E81D907934}" dt="2024-04-08T15:37:37.860" v="1791" actId="20577"/>
          <ac:spMkLst>
            <pc:docMk/>
            <pc:sldMk cId="752488442" sldId="266"/>
            <ac:spMk id="2" creationId="{CA444969-4F14-11B2-F024-E81ADAC702F4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4:49:44.931" v="805" actId="20577"/>
          <ac:spMkLst>
            <pc:docMk/>
            <pc:sldMk cId="752488442" sldId="266"/>
            <ac:spMk id="4" creationId="{3F3DDACF-FA9D-1002-F6D7-0596431AFD28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752488442" sldId="266"/>
            <ac:spMk id="5" creationId="{5D8C2426-3835-133C-63E7-E3651AE64F7C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4:46:33.491" v="736" actId="20577"/>
          <ac:spMkLst>
            <pc:docMk/>
            <pc:sldMk cId="752488442" sldId="266"/>
            <ac:spMk id="6" creationId="{4FB8031F-2A66-D315-99B4-767C2E8E5EEE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752488442" sldId="266"/>
            <ac:spMk id="9" creationId="{09CE117E-DDB7-773B-E964-35F2517E950D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2:41:13.533" v="43"/>
          <ac:picMkLst>
            <pc:docMk/>
            <pc:sldMk cId="752488442" sldId="266"/>
            <ac:picMk id="8" creationId="{71471633-20C4-5D82-5EC0-9635BFA92BA5}"/>
          </ac:picMkLst>
        </pc:picChg>
        <pc:picChg chg="add mod">
          <ac:chgData name="CORDIER, CAMILLE" userId="S::camille.cordier@worldline.com::e5e978c7-a008-4550-98ef-a5ba45f2ae2d" providerId="AD" clId="Web-{80E3114A-05C6-3C28-0B49-E9E81D907934}" dt="2024-04-08T13:08:18.653" v="466"/>
          <ac:picMkLst>
            <pc:docMk/>
            <pc:sldMk cId="752488442" sldId="266"/>
            <ac:picMk id="10" creationId="{88E0DCA6-4505-3369-DF51-256CFB9D2185}"/>
          </ac:picMkLst>
        </pc:picChg>
      </pc:sldChg>
      <pc:sldChg chg="addSp delSp modSp">
        <pc:chgData name="CORDIER, CAMILLE" userId="S::camille.cordier@worldline.com::e5e978c7-a008-4550-98ef-a5ba45f2ae2d" providerId="AD" clId="Web-{80E3114A-05C6-3C28-0B49-E9E81D907934}" dt="2024-04-08T15:37:06.391" v="1774" actId="20577"/>
        <pc:sldMkLst>
          <pc:docMk/>
          <pc:sldMk cId="3442837033" sldId="267"/>
        </pc:sldMkLst>
        <pc:spChg chg="mod">
          <ac:chgData name="CORDIER, CAMILLE" userId="S::camille.cordier@worldline.com::e5e978c7-a008-4550-98ef-a5ba45f2ae2d" providerId="AD" clId="Web-{80E3114A-05C6-3C28-0B49-E9E81D907934}" dt="2024-04-08T15:37:06.391" v="1774" actId="20577"/>
          <ac:spMkLst>
            <pc:docMk/>
            <pc:sldMk cId="3442837033" sldId="267"/>
            <ac:spMk id="2" creationId="{E634FBBD-5F3A-D8C0-CB94-B0F58CDEFB34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6:21.803" v="255" actId="14100"/>
          <ac:spMkLst>
            <pc:docMk/>
            <pc:sldMk cId="3442837033" sldId="267"/>
            <ac:spMk id="3" creationId="{CCF260CD-8784-8B00-7F9A-CF60167409C9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4:29:29.415" v="619" actId="20577"/>
          <ac:spMkLst>
            <pc:docMk/>
            <pc:sldMk cId="3442837033" sldId="267"/>
            <ac:spMk id="4" creationId="{BA3303AA-FD0E-6E13-E786-3C70CC8B64E3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3442837033" sldId="267"/>
            <ac:spMk id="5" creationId="{1F7CCB28-3DF6-08AA-627D-95E06BF175DF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3442837033" sldId="267"/>
            <ac:spMk id="8" creationId="{5F55176A-53BF-83D7-F11C-606ED2359012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51:09.386" v="299" actId="20577"/>
          <ac:spMkLst>
            <pc:docMk/>
            <pc:sldMk cId="3442837033" sldId="267"/>
            <ac:spMk id="10" creationId="{661F58D3-399F-33B6-35A8-B694B93946D7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7:42.883" v="272" actId="1076"/>
          <ac:spMkLst>
            <pc:docMk/>
            <pc:sldMk cId="3442837033" sldId="267"/>
            <ac:spMk id="12" creationId="{B7791FD5-3F1A-07E8-F560-D7F24FA867AB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3:16:22.333" v="498" actId="1076"/>
          <ac:spMkLst>
            <pc:docMk/>
            <pc:sldMk cId="3442837033" sldId="267"/>
            <ac:spMk id="15" creationId="{176AE30D-9734-9153-68A3-F36D11E04F82}"/>
          </ac:spMkLst>
        </pc:spChg>
        <pc:spChg chg="add del mod">
          <ac:chgData name="CORDIER, CAMILLE" userId="S::camille.cordier@worldline.com::e5e978c7-a008-4550-98ef-a5ba45f2ae2d" providerId="AD" clId="Web-{80E3114A-05C6-3C28-0B49-E9E81D907934}" dt="2024-04-08T12:49:33.853" v="283"/>
          <ac:spMkLst>
            <pc:docMk/>
            <pc:sldMk cId="3442837033" sldId="267"/>
            <ac:spMk id="16" creationId="{CF87EB61-E291-D2CD-1EF4-5B4CFAB006ED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3:17:24.896" v="499" actId="1076"/>
          <ac:spMkLst>
            <pc:docMk/>
            <pc:sldMk cId="3442837033" sldId="267"/>
            <ac:spMk id="17" creationId="{DBD3F406-F201-5B59-223B-0828880507C9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2:41:09.876" v="39"/>
          <ac:picMkLst>
            <pc:docMk/>
            <pc:sldMk cId="3442837033" sldId="267"/>
            <ac:picMk id="7" creationId="{B16EDADB-1744-643B-D1AA-DBCD750C7299}"/>
          </ac:picMkLst>
        </pc:picChg>
        <pc:picChg chg="add mod">
          <ac:chgData name="CORDIER, CAMILLE" userId="S::camille.cordier@worldline.com::e5e978c7-a008-4550-98ef-a5ba45f2ae2d" providerId="AD" clId="Web-{80E3114A-05C6-3C28-0B49-E9E81D907934}" dt="2024-04-08T12:47:42.898" v="273" actId="1076"/>
          <ac:picMkLst>
            <pc:docMk/>
            <pc:sldMk cId="3442837033" sldId="267"/>
            <ac:picMk id="14" creationId="{15B0230D-5769-74BD-53A1-308A30900806}"/>
          </ac:picMkLst>
        </pc:picChg>
      </pc:sldChg>
      <pc:sldChg chg="addSp delSp modSp">
        <pc:chgData name="CORDIER, CAMILLE" userId="S::camille.cordier@worldline.com::e5e978c7-a008-4550-98ef-a5ba45f2ae2d" providerId="AD" clId="Web-{80E3114A-05C6-3C28-0B49-E9E81D907934}" dt="2024-04-08T15:39:51.549" v="1820" actId="20577"/>
        <pc:sldMkLst>
          <pc:docMk/>
          <pc:sldMk cId="2112940914" sldId="268"/>
        </pc:sldMkLst>
        <pc:spChg chg="mod">
          <ac:chgData name="CORDIER, CAMILLE" userId="S::camille.cordier@worldline.com::e5e978c7-a008-4550-98ef-a5ba45f2ae2d" providerId="AD" clId="Web-{80E3114A-05C6-3C28-0B49-E9E81D907934}" dt="2024-04-08T15:39:51.549" v="1820" actId="20577"/>
          <ac:spMkLst>
            <pc:docMk/>
            <pc:sldMk cId="2112940914" sldId="268"/>
            <ac:spMk id="2" creationId="{38788F76-CDA8-A1A2-BDAC-633CC5FE71C1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4:28:16.570" v="611" actId="20577"/>
          <ac:spMkLst>
            <pc:docMk/>
            <pc:sldMk cId="2112940914" sldId="268"/>
            <ac:spMk id="4" creationId="{DB872BFE-CC0A-E449-42A9-26E0CE0207F4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112940914" sldId="268"/>
            <ac:spMk id="5" creationId="{07888A42-9E38-82E0-869F-1493ADD37240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112940914" sldId="268"/>
            <ac:spMk id="8" creationId="{291D66F5-8C07-7717-CF18-E34F525FAEED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2:41:08.970" v="38"/>
          <ac:picMkLst>
            <pc:docMk/>
            <pc:sldMk cId="2112940914" sldId="268"/>
            <ac:picMk id="7" creationId="{F22A8D3E-EC5B-FD96-35E4-E2A65295EE17}"/>
          </ac:picMkLst>
        </pc:picChg>
        <pc:picChg chg="add del mod">
          <ac:chgData name="CORDIER, CAMILLE" userId="S::camille.cordier@worldline.com::e5e978c7-a008-4550-98ef-a5ba45f2ae2d" providerId="AD" clId="Web-{80E3114A-05C6-3C28-0B49-E9E81D907934}" dt="2024-04-08T13:12:32.376" v="487"/>
          <ac:picMkLst>
            <pc:docMk/>
            <pc:sldMk cId="2112940914" sldId="268"/>
            <ac:picMk id="9" creationId="{1EB6F45F-2A34-C6D7-4125-3B427BCB871A}"/>
          </ac:picMkLst>
        </pc:picChg>
        <pc:picChg chg="add mod">
          <ac:chgData name="CORDIER, CAMILLE" userId="S::camille.cordier@worldline.com::e5e978c7-a008-4550-98ef-a5ba45f2ae2d" providerId="AD" clId="Web-{80E3114A-05C6-3C28-0B49-E9E81D907934}" dt="2024-04-08T14:25:43.271" v="606" actId="1076"/>
          <ac:picMkLst>
            <pc:docMk/>
            <pc:sldMk cId="2112940914" sldId="268"/>
            <ac:picMk id="10" creationId="{002D4356-131B-7B2A-411C-4CE6C2732E7A}"/>
          </ac:picMkLst>
        </pc:picChg>
      </pc:sldChg>
      <pc:sldChg chg="new del">
        <pc:chgData name="CORDIER, CAMILLE" userId="S::camille.cordier@worldline.com::e5e978c7-a008-4550-98ef-a5ba45f2ae2d" providerId="AD" clId="Web-{80E3114A-05C6-3C28-0B49-E9E81D907934}" dt="2024-04-08T08:13:58.443" v="1"/>
        <pc:sldMkLst>
          <pc:docMk/>
          <pc:sldMk cId="2706149426" sldId="269"/>
        </pc:sldMkLst>
      </pc:sldChg>
      <pc:sldChg chg="addSp modSp new">
        <pc:chgData name="CORDIER, CAMILLE" userId="S::camille.cordier@worldline.com::e5e978c7-a008-4550-98ef-a5ba45f2ae2d" providerId="AD" clId="Web-{80E3114A-05C6-3C28-0B49-E9E81D907934}" dt="2024-04-08T15:41:02.331" v="1829" actId="20577"/>
        <pc:sldMkLst>
          <pc:docMk/>
          <pc:sldMk cId="2993276815" sldId="269"/>
        </pc:sldMkLst>
        <pc:spChg chg="mod">
          <ac:chgData name="CORDIER, CAMILLE" userId="S::camille.cordier@worldline.com::e5e978c7-a008-4550-98ef-a5ba45f2ae2d" providerId="AD" clId="Web-{80E3114A-05C6-3C28-0B49-E9E81D907934}" dt="2024-04-08T15:41:02.331" v="1829" actId="20577"/>
          <ac:spMkLst>
            <pc:docMk/>
            <pc:sldMk cId="2993276815" sldId="269"/>
            <ac:spMk id="2" creationId="{F5DA2CEA-3267-32C5-6AA7-AD51FAE671A1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5:17:20.078" v="1548" actId="20577"/>
          <ac:spMkLst>
            <pc:docMk/>
            <pc:sldMk cId="2993276815" sldId="269"/>
            <ac:spMk id="3" creationId="{10271386-C5A3-2B9E-3544-C2CE4B0ABCD4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5:28:07.962" v="1756" actId="20577"/>
          <ac:spMkLst>
            <pc:docMk/>
            <pc:sldMk cId="2993276815" sldId="269"/>
            <ac:spMk id="4" creationId="{A92138E4-AC0C-AA81-B4EE-C92AE9776729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993276815" sldId="269"/>
            <ac:spMk id="5" creationId="{F9A1458D-2921-5670-9B14-29EC31AD0D40}"/>
          </ac:spMkLst>
        </pc:spChg>
        <pc:spChg chg="add 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k cId="2993276815" sldId="269"/>
            <ac:spMk id="8" creationId="{F385C549-19D9-FA3C-E155-B2D3EB9A75E1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2:41:15.220" v="45"/>
          <ac:picMkLst>
            <pc:docMk/>
            <pc:sldMk cId="2993276815" sldId="269"/>
            <ac:picMk id="7" creationId="{BD180C2B-0698-A88D-CFB4-CED326E238C5}"/>
          </ac:picMkLst>
        </pc:picChg>
        <pc:picChg chg="add mod">
          <ac:chgData name="CORDIER, CAMILLE" userId="S::camille.cordier@worldline.com::e5e978c7-a008-4550-98ef-a5ba45f2ae2d" providerId="AD" clId="Web-{80E3114A-05C6-3C28-0B49-E9E81D907934}" dt="2024-04-08T14:56:05.452" v="901" actId="1076"/>
          <ac:picMkLst>
            <pc:docMk/>
            <pc:sldMk cId="2993276815" sldId="269"/>
            <ac:picMk id="9" creationId="{90E94101-CB9D-A67B-5F0C-C8E1832ECC57}"/>
          </ac:picMkLst>
        </pc:picChg>
      </pc:sldChg>
      <pc:sldChg chg="addSp modSp new">
        <pc:chgData name="CORDIER, CAMILLE" userId="S::camille.cordier@worldline.com::e5e978c7-a008-4550-98ef-a5ba45f2ae2d" providerId="AD" clId="Web-{80E3114A-05C6-3C28-0B49-E9E81D907934}" dt="2024-04-08T15:43:02.333" v="1831" actId="20577"/>
        <pc:sldMkLst>
          <pc:docMk/>
          <pc:sldMk cId="678021622" sldId="270"/>
        </pc:sldMkLst>
        <pc:spChg chg="mod">
          <ac:chgData name="CORDIER, CAMILLE" userId="S::camille.cordier@worldline.com::e5e978c7-a008-4550-98ef-a5ba45f2ae2d" providerId="AD" clId="Web-{80E3114A-05C6-3C28-0B49-E9E81D907934}" dt="2024-04-08T15:43:02.333" v="1831" actId="20577"/>
          <ac:spMkLst>
            <pc:docMk/>
            <pc:sldMk cId="678021622" sldId="270"/>
            <ac:spMk id="2" creationId="{E2BD7211-09F1-85D7-140A-9CF3BFBDD887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5:28:28.712" v="1766" actId="20577"/>
          <ac:spMkLst>
            <pc:docMk/>
            <pc:sldMk cId="678021622" sldId="270"/>
            <ac:spMk id="3" creationId="{B04F4F4D-3681-912A-17BD-5F26575582C0}"/>
          </ac:spMkLst>
        </pc:spChg>
        <pc:spChg chg="mod">
          <ac:chgData name="CORDIER, CAMILLE" userId="S::camille.cordier@worldline.com::e5e978c7-a008-4550-98ef-a5ba45f2ae2d" providerId="AD" clId="Web-{80E3114A-05C6-3C28-0B49-E9E81D907934}" dt="2024-04-08T15:28:21.899" v="1765" actId="20577"/>
          <ac:spMkLst>
            <pc:docMk/>
            <pc:sldMk cId="678021622" sldId="270"/>
            <ac:spMk id="4" creationId="{8D8F75C4-9D09-DD08-4146-E7C50E137CC1}"/>
          </ac:spMkLst>
        </pc:spChg>
        <pc:picChg chg="add">
          <ac:chgData name="CORDIER, CAMILLE" userId="S::camille.cordier@worldline.com::e5e978c7-a008-4550-98ef-a5ba45f2ae2d" providerId="AD" clId="Web-{80E3114A-05C6-3C28-0B49-E9E81D907934}" dt="2024-04-08T15:28:32.962" v="1767"/>
          <ac:picMkLst>
            <pc:docMk/>
            <pc:sldMk cId="678021622" sldId="270"/>
            <ac:picMk id="8" creationId="{597CC1FC-E81D-E554-6C53-6F4C74F2D9FE}"/>
          </ac:picMkLst>
        </pc:picChg>
      </pc:sldChg>
      <pc:sldChg chg="new del">
        <pc:chgData name="CORDIER, CAMILLE" userId="S::camille.cordier@worldline.com::e5e978c7-a008-4550-98ef-a5ba45f2ae2d" providerId="AD" clId="Web-{80E3114A-05C6-3C28-0B49-E9E81D907934}" dt="2024-04-08T15:36:19.781" v="1771"/>
        <pc:sldMkLst>
          <pc:docMk/>
          <pc:sldMk cId="4069448813" sldId="271"/>
        </pc:sldMkLst>
      </pc:sldChg>
      <pc:sldMasterChg chg="modSp mod modSldLayout">
        <pc:chgData name="CORDIER, CAMILLE" userId="S::camille.cordier@worldline.com::e5e978c7-a008-4550-98ef-a5ba45f2ae2d" providerId="AD" clId="Web-{80E3114A-05C6-3C28-0B49-E9E81D907934}" dt="2024-04-08T12:44:08.692" v="251"/>
        <pc:sldMasterMkLst>
          <pc:docMk/>
          <pc:sldMasterMk cId="511987105" sldId="2147483790"/>
        </pc:sldMasterMkLst>
        <pc:spChg chg="mod">
          <ac:chgData name="CORDIER, CAMILLE" userId="S::camille.cordier@worldline.com::e5e978c7-a008-4550-98ef-a5ba45f2ae2d" providerId="AD" clId="Web-{80E3114A-05C6-3C28-0B49-E9E81D907934}" dt="2024-04-08T12:44:08.692" v="251"/>
          <ac:spMkLst>
            <pc:docMk/>
            <pc:sldMasterMk cId="511987105" sldId="2147483790"/>
            <ac:spMk id="5" creationId="{00000000-0000-0000-0000-000000000000}"/>
          </ac:spMkLst>
        </pc:spChg>
        <pc:sldLayoutChg chg="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3064079033" sldId="2147483867"/>
          </pc:sldLayoutMkLst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214836456" sldId="2147483868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214836456" sldId="2147483868"/>
              <ac:spMk id="15" creationId="{398575BE-C0D7-5164-663F-C66A4001BA6A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842262858" sldId="2147483876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842262858" sldId="2147483876"/>
              <ac:spMk id="23" creationId="{CA3B788D-F873-479B-126B-657E750F9732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4118569648" sldId="2147483902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4118569648" sldId="2147483902"/>
              <ac:spMk id="15" creationId="{A9A1EDFA-0C0B-8320-124D-E0520CE22032}"/>
            </ac:spMkLst>
          </pc:spChg>
        </pc:sldLayoutChg>
        <pc:sldLayoutChg chg="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173783879" sldId="2147483922"/>
          </pc:sldLayoutMkLst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517282780" sldId="2147483943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517282780" sldId="2147483943"/>
              <ac:spMk id="10" creationId="{D7CE326E-A22A-BF37-9C0A-BBE7AA5B09FC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3683927913" sldId="2147483948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3683927913" sldId="2147483948"/>
              <ac:spMk id="9" creationId="{AD868DE8-D3B6-28DF-2432-D61A0BD5E242}"/>
            </ac:spMkLst>
          </pc:spChg>
        </pc:sldLayoutChg>
        <pc:sldLayoutChg chg="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157852920" sldId="2147483950"/>
          </pc:sldLayoutMkLst>
        </pc:sldLayoutChg>
        <pc:sldLayoutChg chg="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3678010450" sldId="2147483958"/>
          </pc:sldLayoutMkLst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590252438" sldId="2147483974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590252438" sldId="2147483974"/>
              <ac:spMk id="9" creationId="{F7F7D31D-E028-1A10-0241-6DCD48358EAA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731620566" sldId="2147483975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2731620566" sldId="2147483975"/>
              <ac:spMk id="9" creationId="{D833934D-29AC-1B25-0F42-50F305620987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3910497576" sldId="2147483982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3910497576" sldId="2147483982"/>
              <ac:spMk id="10" creationId="{135C308E-DBE8-9C5E-E815-9FCE2E2575A4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643813469" sldId="2147483983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2643813469" sldId="2147483983"/>
              <ac:spMk id="11" creationId="{D881E884-E19A-C74C-76C7-7E015D3061E1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068448668" sldId="2147483984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068448668" sldId="2147483984"/>
              <ac:spMk id="10" creationId="{91D89ECA-6545-3E91-3790-6FBC88E02097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4134160885" sldId="2147483985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4134160885" sldId="2147483985"/>
              <ac:spMk id="10" creationId="{91D3C779-D0D2-DDDA-7895-1238508AC5CA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698697288" sldId="2147483986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698697288" sldId="2147483986"/>
              <ac:spMk id="11" creationId="{B91A5CD6-2D78-A807-3B44-F6DE77F5B66A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070868818" sldId="2147483987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070868818" sldId="2147483987"/>
              <ac:spMk id="2" creationId="{C940CB2F-4D4B-23B9-49DF-1979E037F166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385914921" sldId="2147483988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385914921" sldId="2147483988"/>
              <ac:spMk id="12" creationId="{FD97159F-D778-787D-FE4D-DF7BC823F279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123876412" sldId="2147483989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123876412" sldId="2147483989"/>
              <ac:spMk id="12" creationId="{7D4AC81B-66C0-818A-31F2-60BF4561053E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3940013453" sldId="2147483990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3940013453" sldId="2147483990"/>
              <ac:spMk id="12" creationId="{65DA7971-EC74-B102-38C5-17E9056D7B00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961706050" sldId="2147483991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2961706050" sldId="2147483991"/>
              <ac:spMk id="11" creationId="{65023DF9-BC1E-0D47-A487-09B1D5C10F2E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07296219" sldId="2147483992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07296219" sldId="2147483992"/>
              <ac:spMk id="11" creationId="{EE8AB939-CDCD-BE54-D3ED-70C190058D93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899066718" sldId="2147483993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899066718" sldId="2147483993"/>
              <ac:spMk id="11" creationId="{B0F2C7A0-0D84-A27D-7ECC-B6CE6ED80BD9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837674227" sldId="2147483994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837674227" sldId="2147483994"/>
              <ac:spMk id="11" creationId="{5F743844-1993-8304-5D2F-8F6447C96C3B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832433881" sldId="2147483995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832433881" sldId="2147483995"/>
              <ac:spMk id="11" creationId="{1E746A4C-9815-24E1-081F-C6C8DECC0963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817828008" sldId="2147483997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2817828008" sldId="2147483997"/>
              <ac:spMk id="15" creationId="{63DED38F-7B46-CA73-1D7C-F7723000689B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469742008" sldId="2147484004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469742008" sldId="2147484004"/>
              <ac:spMk id="16" creationId="{5F9E5DD2-9734-EEB2-B1CD-2DA586DD4DDC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047996500" sldId="2147484006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2047996500" sldId="2147484006"/>
              <ac:spMk id="13" creationId="{3F0D86C3-14B5-BA67-DFAB-AC33F0D8A860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611457470" sldId="2147484016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611457470" sldId="2147484016"/>
              <ac:spMk id="15" creationId="{A135BD6B-EF94-A0FD-1D0B-241FCA48D194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469523561" sldId="2147484018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469523561" sldId="2147484018"/>
              <ac:spMk id="17" creationId="{8C42BBC3-CEA2-5913-4C06-D8094A582B39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752378391" sldId="2147484019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752378391" sldId="2147484019"/>
              <ac:spMk id="15" creationId="{E150F171-5A14-8C36-0E77-EEE9192F9F62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432888856" sldId="2147484020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432888856" sldId="2147484020"/>
              <ac:spMk id="15" creationId="{8D00C820-941E-3031-E5C7-E9FDA1786A7F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3288697717" sldId="2147484021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3288697717" sldId="2147484021"/>
              <ac:spMk id="15" creationId="{A9E0C3BD-AB78-A4EF-0B37-7539B16C5E3C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3152702737" sldId="2147484022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3152702737" sldId="2147484022"/>
              <ac:spMk id="15" creationId="{0B58F3B0-DAB6-F054-AAC8-E3701CC19B51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576539506" sldId="2147484023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2576539506" sldId="2147484023"/>
              <ac:spMk id="15" creationId="{66A16C7E-FCEB-E862-68EF-8D3475762561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529487184" sldId="2147484024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2529487184" sldId="2147484024"/>
              <ac:spMk id="15" creationId="{6D6EAEFB-654D-2007-CD72-714686A932AF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224414928" sldId="2147484025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2224414928" sldId="2147484025"/>
              <ac:spMk id="14" creationId="{B52887D8-3753-0EFF-4602-1989865869F9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693630325" sldId="2147484026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693630325" sldId="2147484026"/>
              <ac:spMk id="28" creationId="{49F0DB3C-E823-0049-F15E-25A9801FA1ED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3830481958" sldId="2147484027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3830481958" sldId="2147484027"/>
              <ac:spMk id="27" creationId="{7A21C257-BE35-7FA3-12CC-0DF8BE9374A0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694348359" sldId="2147484028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694348359" sldId="2147484028"/>
              <ac:spMk id="24" creationId="{649F6701-0174-0004-1F5E-6EEC88AB78E4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2774862074" sldId="2147484029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2774862074" sldId="2147484029"/>
              <ac:spMk id="27" creationId="{9EFBD620-4ECF-E8B0-507C-01717DB17EDD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821736938" sldId="2147484030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821736938" sldId="2147484030"/>
              <ac:spMk id="2" creationId="{FD91F8F5-1393-F96D-A43E-DD04940081C4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1370556697" sldId="2147484031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1370556697" sldId="2147484031"/>
              <ac:spMk id="27" creationId="{7196AF4D-6C5B-8A97-9BA9-1EECDF337907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3556965649" sldId="2147484032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3556965649" sldId="2147484032"/>
              <ac:spMk id="22" creationId="{E52236A7-4AF2-D812-32C9-B16FDBE14310}"/>
            </ac:spMkLst>
          </pc:spChg>
        </pc:sldLayoutChg>
        <pc:sldLayoutChg chg="modSp mod">
          <pc:chgData name="CORDIER, CAMILLE" userId="S::camille.cordier@worldline.com::e5e978c7-a008-4550-98ef-a5ba45f2ae2d" providerId="AD" clId="Web-{80E3114A-05C6-3C28-0B49-E9E81D907934}" dt="2024-04-08T12:44:08.692" v="251"/>
          <pc:sldLayoutMkLst>
            <pc:docMk/>
            <pc:sldMasterMk cId="511987105" sldId="2147483790"/>
            <pc:sldLayoutMk cId="843436234" sldId="2147484033"/>
          </pc:sldLayoutMkLst>
          <pc:spChg chg="mod">
            <ac:chgData name="CORDIER, CAMILLE" userId="S::camille.cordier@worldline.com::e5e978c7-a008-4550-98ef-a5ba45f2ae2d" providerId="AD" clId="Web-{80E3114A-05C6-3C28-0B49-E9E81D907934}" dt="2024-04-08T12:44:08.692" v="251"/>
            <ac:spMkLst>
              <pc:docMk/>
              <pc:sldMasterMk cId="511987105" sldId="2147483790"/>
              <pc:sldLayoutMk cId="843436234" sldId="2147484033"/>
              <ac:spMk id="22" creationId="{6F510200-FE5D-971A-AF92-75E7DA8A7736}"/>
            </ac:spMkLst>
          </pc:spChg>
        </pc:sldLayoutChg>
      </pc:sldMasterChg>
    </pc:docChg>
  </pc:docChgLst>
  <pc:docChgLst>
    <pc:chgData name="DESNOUAILLES, LAURENT" userId="S::laurent.desnouailles@worldline.com::1f935617-73b5-4c74-a021-bbb804645dd2" providerId="AD" clId="Web-{5E49F9C5-BFA8-0E57-3E9B-FF1325C4A983}"/>
    <pc:docChg chg="modSld">
      <pc:chgData name="DESNOUAILLES, LAURENT" userId="S::laurent.desnouailles@worldline.com::1f935617-73b5-4c74-a021-bbb804645dd2" providerId="AD" clId="Web-{5E49F9C5-BFA8-0E57-3E9B-FF1325C4A983}" dt="2024-04-08T14:35:02.019" v="127" actId="20577"/>
      <pc:docMkLst>
        <pc:docMk/>
      </pc:docMkLst>
      <pc:sldChg chg="modSp">
        <pc:chgData name="DESNOUAILLES, LAURENT" userId="S::laurent.desnouailles@worldline.com::1f935617-73b5-4c74-a021-bbb804645dd2" providerId="AD" clId="Web-{5E49F9C5-BFA8-0E57-3E9B-FF1325C4A983}" dt="2024-04-08T14:18:24.514" v="2" actId="20577"/>
        <pc:sldMkLst>
          <pc:docMk/>
          <pc:sldMk cId="2229437408" sldId="261"/>
        </pc:sldMkLst>
        <pc:spChg chg="mod">
          <ac:chgData name="DESNOUAILLES, LAURENT" userId="S::laurent.desnouailles@worldline.com::1f935617-73b5-4c74-a021-bbb804645dd2" providerId="AD" clId="Web-{5E49F9C5-BFA8-0E57-3E9B-FF1325C4A983}" dt="2024-04-08T14:18:24.514" v="2" actId="20577"/>
          <ac:spMkLst>
            <pc:docMk/>
            <pc:sldMk cId="2229437408" sldId="261"/>
            <ac:spMk id="4" creationId="{CBFF21DC-4D6A-79DE-B9E4-A427B44BC82E}"/>
          </ac:spMkLst>
        </pc:spChg>
      </pc:sldChg>
      <pc:sldChg chg="modSp">
        <pc:chgData name="DESNOUAILLES, LAURENT" userId="S::laurent.desnouailles@worldline.com::1f935617-73b5-4c74-a021-bbb804645dd2" providerId="AD" clId="Web-{5E49F9C5-BFA8-0E57-3E9B-FF1325C4A983}" dt="2024-04-08T14:35:02.019" v="127" actId="20577"/>
        <pc:sldMkLst>
          <pc:docMk/>
          <pc:sldMk cId="3442837033" sldId="267"/>
        </pc:sldMkLst>
        <pc:spChg chg="mod">
          <ac:chgData name="DESNOUAILLES, LAURENT" userId="S::laurent.desnouailles@worldline.com::1f935617-73b5-4c74-a021-bbb804645dd2" providerId="AD" clId="Web-{5E49F9C5-BFA8-0E57-3E9B-FF1325C4A983}" dt="2024-04-08T14:35:02.019" v="127" actId="20577"/>
          <ac:spMkLst>
            <pc:docMk/>
            <pc:sldMk cId="3442837033" sldId="267"/>
            <ac:spMk id="4" creationId="{BA3303AA-FD0E-6E13-E786-3C70CC8B64E3}"/>
          </ac:spMkLst>
        </pc:spChg>
      </pc:sldChg>
    </pc:docChg>
  </pc:docChgLst>
  <pc:docChgLst>
    <pc:chgData name="DESNOUAILLES, LAURENT" userId="S::laurent.desnouailles@worldline.com::1f935617-73b5-4c74-a021-bbb804645dd2" providerId="AD" clId="Web-{09213AE8-8486-19C8-69B1-EA876542A734}"/>
    <pc:docChg chg="addSld delSld modSld sldOrd">
      <pc:chgData name="DESNOUAILLES, LAURENT" userId="S::laurent.desnouailles@worldline.com::1f935617-73b5-4c74-a021-bbb804645dd2" providerId="AD" clId="Web-{09213AE8-8486-19C8-69B1-EA876542A734}" dt="2024-04-04T12:58:27.498" v="1390"/>
      <pc:docMkLst>
        <pc:docMk/>
      </pc:docMkLst>
      <pc:sldChg chg="delSp modSp">
        <pc:chgData name="DESNOUAILLES, LAURENT" userId="S::laurent.desnouailles@worldline.com::1f935617-73b5-4c74-a021-bbb804645dd2" providerId="AD" clId="Web-{09213AE8-8486-19C8-69B1-EA876542A734}" dt="2024-04-04T12:37:07.991" v="752" actId="1076"/>
        <pc:sldMkLst>
          <pc:docMk/>
          <pc:sldMk cId="2172246969" sldId="262"/>
        </pc:sldMkLst>
        <pc:spChg chg="del">
          <ac:chgData name="DESNOUAILLES, LAURENT" userId="S::laurent.desnouailles@worldline.com::1f935617-73b5-4c74-a021-bbb804645dd2" providerId="AD" clId="Web-{09213AE8-8486-19C8-69B1-EA876542A734}" dt="2024-04-04T12:37:05.522" v="751"/>
          <ac:spMkLst>
            <pc:docMk/>
            <pc:sldMk cId="2172246969" sldId="262"/>
            <ac:spMk id="3" creationId="{E273E0C0-2B44-A3C2-C80D-D397F64D706E}"/>
          </ac:spMkLst>
        </pc:spChg>
        <pc:spChg chg="mod">
          <ac:chgData name="DESNOUAILLES, LAURENT" userId="S::laurent.desnouailles@worldline.com::1f935617-73b5-4c74-a021-bbb804645dd2" providerId="AD" clId="Web-{09213AE8-8486-19C8-69B1-EA876542A734}" dt="2024-04-04T12:37:07.991" v="752" actId="1076"/>
          <ac:spMkLst>
            <pc:docMk/>
            <pc:sldMk cId="2172246969" sldId="262"/>
            <ac:spMk id="4" creationId="{B11F354E-A3FF-0590-59EB-78254115B6D6}"/>
          </ac:spMkLst>
        </pc:spChg>
      </pc:sldChg>
      <pc:sldChg chg="addSp modSp">
        <pc:chgData name="DESNOUAILLES, LAURENT" userId="S::laurent.desnouailles@worldline.com::1f935617-73b5-4c74-a021-bbb804645dd2" providerId="AD" clId="Web-{09213AE8-8486-19C8-69B1-EA876542A734}" dt="2024-04-04T12:49:56.639" v="1101"/>
        <pc:sldMkLst>
          <pc:docMk/>
          <pc:sldMk cId="3550136910" sldId="263"/>
        </pc:sldMkLst>
        <pc:spChg chg="mod">
          <ac:chgData name="DESNOUAILLES, LAURENT" userId="S::laurent.desnouailles@worldline.com::1f935617-73b5-4c74-a021-bbb804645dd2" providerId="AD" clId="Web-{09213AE8-8486-19C8-69B1-EA876542A734}" dt="2024-04-04T12:49:02.934" v="1080" actId="20577"/>
          <ac:spMkLst>
            <pc:docMk/>
            <pc:sldMk cId="3550136910" sldId="263"/>
            <ac:spMk id="3" creationId="{CCF260CD-8784-8B00-7F9A-CF60167409C9}"/>
          </ac:spMkLst>
        </pc:spChg>
        <pc:spChg chg="mod">
          <ac:chgData name="DESNOUAILLES, LAURENT" userId="S::laurent.desnouailles@worldline.com::1f935617-73b5-4c74-a021-bbb804645dd2" providerId="AD" clId="Web-{09213AE8-8486-19C8-69B1-EA876542A734}" dt="2024-04-04T12:49:44.639" v="1099" actId="20577"/>
          <ac:spMkLst>
            <pc:docMk/>
            <pc:sldMk cId="3550136910" sldId="263"/>
            <ac:spMk id="4" creationId="{BA3303AA-FD0E-6E13-E786-3C70CC8B64E3}"/>
          </ac:spMkLst>
        </pc:spChg>
        <pc:spChg chg="add mod">
          <ac:chgData name="DESNOUAILLES, LAURENT" userId="S::laurent.desnouailles@worldline.com::1f935617-73b5-4c74-a021-bbb804645dd2" providerId="AD" clId="Web-{09213AE8-8486-19C8-69B1-EA876542A734}" dt="2024-04-04T12:49:56.639" v="1101"/>
          <ac:spMkLst>
            <pc:docMk/>
            <pc:sldMk cId="3550136910" sldId="263"/>
            <ac:spMk id="6" creationId="{DD248E8B-C7CE-7B68-666F-6A3A5ACCD39C}"/>
          </ac:spMkLst>
        </pc:spChg>
      </pc:sldChg>
      <pc:sldChg chg="modSp ord">
        <pc:chgData name="DESNOUAILLES, LAURENT" userId="S::laurent.desnouailles@worldline.com::1f935617-73b5-4c74-a021-bbb804645dd2" providerId="AD" clId="Web-{09213AE8-8486-19C8-69B1-EA876542A734}" dt="2024-04-04T12:35:27.160" v="718" actId="20577"/>
        <pc:sldMkLst>
          <pc:docMk/>
          <pc:sldMk cId="1072093122" sldId="264"/>
        </pc:sldMkLst>
        <pc:spChg chg="mod">
          <ac:chgData name="DESNOUAILLES, LAURENT" userId="S::laurent.desnouailles@worldline.com::1f935617-73b5-4c74-a021-bbb804645dd2" providerId="AD" clId="Web-{09213AE8-8486-19C8-69B1-EA876542A734}" dt="2024-04-04T12:35:27.160" v="718" actId="20577"/>
          <ac:spMkLst>
            <pc:docMk/>
            <pc:sldMk cId="1072093122" sldId="264"/>
            <ac:spMk id="4" creationId="{D9365EC9-A727-2C5E-3580-449474D8637C}"/>
          </ac:spMkLst>
        </pc:spChg>
      </pc:sldChg>
      <pc:sldChg chg="delSp modSp">
        <pc:chgData name="DESNOUAILLES, LAURENT" userId="S::laurent.desnouailles@worldline.com::1f935617-73b5-4c74-a021-bbb804645dd2" providerId="AD" clId="Web-{09213AE8-8486-19C8-69B1-EA876542A734}" dt="2024-04-04T12:58:27.498" v="1390"/>
        <pc:sldMkLst>
          <pc:docMk/>
          <pc:sldMk cId="2619417447" sldId="265"/>
        </pc:sldMkLst>
        <pc:spChg chg="del">
          <ac:chgData name="DESNOUAILLES, LAURENT" userId="S::laurent.desnouailles@worldline.com::1f935617-73b5-4c74-a021-bbb804645dd2" providerId="AD" clId="Web-{09213AE8-8486-19C8-69B1-EA876542A734}" dt="2024-04-04T12:51:35.627" v="1129"/>
          <ac:spMkLst>
            <pc:docMk/>
            <pc:sldMk cId="2619417447" sldId="265"/>
            <ac:spMk id="3" creationId="{8EAF8C40-47DC-6732-0C1A-0E0796178498}"/>
          </ac:spMkLst>
        </pc:spChg>
        <pc:spChg chg="mod">
          <ac:chgData name="DESNOUAILLES, LAURENT" userId="S::laurent.desnouailles@worldline.com::1f935617-73b5-4c74-a021-bbb804645dd2" providerId="AD" clId="Web-{09213AE8-8486-19C8-69B1-EA876542A734}" dt="2024-04-04T12:55:41.728" v="1296" actId="20577"/>
          <ac:spMkLst>
            <pc:docMk/>
            <pc:sldMk cId="2619417447" sldId="265"/>
            <ac:spMk id="4" creationId="{424F420A-47C9-DD36-AD00-E40298FF1A05}"/>
          </ac:spMkLst>
        </pc:spChg>
        <pc:graphicFrameChg chg="mod modGraphic">
          <ac:chgData name="DESNOUAILLES, LAURENT" userId="S::laurent.desnouailles@worldline.com::1f935617-73b5-4c74-a021-bbb804645dd2" providerId="AD" clId="Web-{09213AE8-8486-19C8-69B1-EA876542A734}" dt="2024-04-04T12:58:27.498" v="1390"/>
          <ac:graphicFrameMkLst>
            <pc:docMk/>
            <pc:sldMk cId="2619417447" sldId="265"/>
            <ac:graphicFrameMk id="7" creationId="{CB91B6A4-A4F9-E537-3940-DB6155FF5454}"/>
          </ac:graphicFrameMkLst>
        </pc:graphicFrameChg>
      </pc:sldChg>
      <pc:sldChg chg="addSp modSp">
        <pc:chgData name="DESNOUAILLES, LAURENT" userId="S::laurent.desnouailles@worldline.com::1f935617-73b5-4c74-a021-bbb804645dd2" providerId="AD" clId="Web-{09213AE8-8486-19C8-69B1-EA876542A734}" dt="2024-04-04T12:41:33.983" v="865" actId="20577"/>
        <pc:sldMkLst>
          <pc:docMk/>
          <pc:sldMk cId="752488442" sldId="266"/>
        </pc:sldMkLst>
        <pc:spChg chg="mod">
          <ac:chgData name="DESNOUAILLES, LAURENT" userId="S::laurent.desnouailles@worldline.com::1f935617-73b5-4c74-a021-bbb804645dd2" providerId="AD" clId="Web-{09213AE8-8486-19C8-69B1-EA876542A734}" dt="2024-04-04T12:32:16.123" v="674" actId="14100"/>
          <ac:spMkLst>
            <pc:docMk/>
            <pc:sldMk cId="752488442" sldId="266"/>
            <ac:spMk id="3" creationId="{001D4CAC-510F-AD30-DF52-DCC27093484F}"/>
          </ac:spMkLst>
        </pc:spChg>
        <pc:spChg chg="mod">
          <ac:chgData name="DESNOUAILLES, LAURENT" userId="S::laurent.desnouailles@worldline.com::1f935617-73b5-4c74-a021-bbb804645dd2" providerId="AD" clId="Web-{09213AE8-8486-19C8-69B1-EA876542A734}" dt="2024-04-04T12:41:33.983" v="865" actId="20577"/>
          <ac:spMkLst>
            <pc:docMk/>
            <pc:sldMk cId="752488442" sldId="266"/>
            <ac:spMk id="4" creationId="{3F3DDACF-FA9D-1002-F6D7-0596431AFD28}"/>
          </ac:spMkLst>
        </pc:spChg>
        <pc:spChg chg="add mod">
          <ac:chgData name="DESNOUAILLES, LAURENT" userId="S::laurent.desnouailles@worldline.com::1f935617-73b5-4c74-a021-bbb804645dd2" providerId="AD" clId="Web-{09213AE8-8486-19C8-69B1-EA876542A734}" dt="2024-04-04T12:32:30.608" v="675" actId="1076"/>
          <ac:spMkLst>
            <pc:docMk/>
            <pc:sldMk cId="752488442" sldId="266"/>
            <ac:spMk id="6" creationId="{4FB8031F-2A66-D315-99B4-767C2E8E5EEE}"/>
          </ac:spMkLst>
        </pc:spChg>
      </pc:sldChg>
      <pc:sldChg chg="modSp">
        <pc:chgData name="DESNOUAILLES, LAURENT" userId="S::laurent.desnouailles@worldline.com::1f935617-73b5-4c74-a021-bbb804645dd2" providerId="AD" clId="Web-{09213AE8-8486-19C8-69B1-EA876542A734}" dt="2024-04-04T12:06:08.045" v="33" actId="20577"/>
        <pc:sldMkLst>
          <pc:docMk/>
          <pc:sldMk cId="3442837033" sldId="267"/>
        </pc:sldMkLst>
        <pc:spChg chg="mod">
          <ac:chgData name="DESNOUAILLES, LAURENT" userId="S::laurent.desnouailles@worldline.com::1f935617-73b5-4c74-a021-bbb804645dd2" providerId="AD" clId="Web-{09213AE8-8486-19C8-69B1-EA876542A734}" dt="2024-04-04T12:06:08.045" v="33" actId="20577"/>
          <ac:spMkLst>
            <pc:docMk/>
            <pc:sldMk cId="3442837033" sldId="267"/>
            <ac:spMk id="4" creationId="{BA3303AA-FD0E-6E13-E786-3C70CC8B64E3}"/>
          </ac:spMkLst>
        </pc:spChg>
      </pc:sldChg>
      <pc:sldChg chg="delSp modSp add del replId">
        <pc:chgData name="DESNOUAILLES, LAURENT" userId="S::laurent.desnouailles@worldline.com::1f935617-73b5-4c74-a021-bbb804645dd2" providerId="AD" clId="Web-{09213AE8-8486-19C8-69B1-EA876542A734}" dt="2024-04-04T12:51:28.064" v="1128"/>
        <pc:sldMkLst>
          <pc:docMk/>
          <pc:sldMk cId="2633704077" sldId="269"/>
        </pc:sldMkLst>
        <pc:spChg chg="mod">
          <ac:chgData name="DESNOUAILLES, LAURENT" userId="S::laurent.desnouailles@worldline.com::1f935617-73b5-4c74-a021-bbb804645dd2" providerId="AD" clId="Web-{09213AE8-8486-19C8-69B1-EA876542A734}" dt="2024-04-04T12:51:14.673" v="1127" actId="20577"/>
          <ac:spMkLst>
            <pc:docMk/>
            <pc:sldMk cId="2633704077" sldId="269"/>
            <ac:spMk id="4" creationId="{BA3303AA-FD0E-6E13-E786-3C70CC8B64E3}"/>
          </ac:spMkLst>
        </pc:spChg>
        <pc:spChg chg="del">
          <ac:chgData name="DESNOUAILLES, LAURENT" userId="S::laurent.desnouailles@worldline.com::1f935617-73b5-4c74-a021-bbb804645dd2" providerId="AD" clId="Web-{09213AE8-8486-19C8-69B1-EA876542A734}" dt="2024-04-04T12:50:22.734" v="1105"/>
          <ac:spMkLst>
            <pc:docMk/>
            <pc:sldMk cId="2633704077" sldId="269"/>
            <ac:spMk id="6" creationId="{DD248E8B-C7CE-7B68-666F-6A3A5ACCD39C}"/>
          </ac:spMkLst>
        </pc:spChg>
      </pc:sldChg>
    </pc:docChg>
  </pc:docChgLst>
  <pc:docChgLst>
    <pc:chgData name="CORDIER, CAMILLE" userId="S::camille.cordier@worldline.com::e5e978c7-a008-4550-98ef-a5ba45f2ae2d" providerId="AD" clId="Web-{E5733F8A-FE23-24BC-EEC9-0BC66CE46974}"/>
    <pc:docChg chg="modSld">
      <pc:chgData name="CORDIER, CAMILLE" userId="S::camille.cordier@worldline.com::e5e978c7-a008-4550-98ef-a5ba45f2ae2d" providerId="AD" clId="Web-{E5733F8A-FE23-24BC-EEC9-0BC66CE46974}" dt="2024-04-04T12:53:34.086" v="48"/>
      <pc:docMkLst>
        <pc:docMk/>
      </pc:docMkLst>
      <pc:sldChg chg="addSp modSp">
        <pc:chgData name="CORDIER, CAMILLE" userId="S::camille.cordier@worldline.com::e5e978c7-a008-4550-98ef-a5ba45f2ae2d" providerId="AD" clId="Web-{E5733F8A-FE23-24BC-EEC9-0BC66CE46974}" dt="2024-04-04T12:53:34.086" v="48"/>
        <pc:sldMkLst>
          <pc:docMk/>
          <pc:sldMk cId="2619417447" sldId="265"/>
        </pc:sldMkLst>
        <pc:spChg chg="mod">
          <ac:chgData name="CORDIER, CAMILLE" userId="S::camille.cordier@worldline.com::e5e978c7-a008-4550-98ef-a5ba45f2ae2d" providerId="AD" clId="Web-{E5733F8A-FE23-24BC-EEC9-0BC66CE46974}" dt="2024-04-04T12:52:42.475" v="1" actId="20577"/>
          <ac:spMkLst>
            <pc:docMk/>
            <pc:sldMk cId="2619417447" sldId="265"/>
            <ac:spMk id="4" creationId="{424F420A-47C9-DD36-AD00-E40298FF1A05}"/>
          </ac:spMkLst>
        </pc:spChg>
        <pc:graphicFrameChg chg="add mod modGraphic">
          <ac:chgData name="CORDIER, CAMILLE" userId="S::camille.cordier@worldline.com::e5e978c7-a008-4550-98ef-a5ba45f2ae2d" providerId="AD" clId="Web-{E5733F8A-FE23-24BC-EEC9-0BC66CE46974}" dt="2024-04-04T12:53:34.086" v="48"/>
          <ac:graphicFrameMkLst>
            <pc:docMk/>
            <pc:sldMk cId="2619417447" sldId="265"/>
            <ac:graphicFrameMk id="7" creationId="{CB91B6A4-A4F9-E537-3940-DB6155FF5454}"/>
          </ac:graphicFrameMkLst>
        </pc:graphicFrameChg>
      </pc:sldChg>
    </pc:docChg>
  </pc:docChgLst>
  <pc:docChgLst>
    <pc:chgData name="PIRAUD, BENJAMIN" userId="1d6e6dc5-e56d-46ed-86f5-40248a44e530" providerId="ADAL" clId="{B70D4E32-86A1-4CAB-9C4E-F1E0A5A1A8BF}"/>
    <pc:docChg chg="undo custSel addSld delSld modSld sldOrd">
      <pc:chgData name="PIRAUD, BENJAMIN" userId="1d6e6dc5-e56d-46ed-86f5-40248a44e530" providerId="ADAL" clId="{B70D4E32-86A1-4CAB-9C4E-F1E0A5A1A8BF}" dt="2024-04-09T11:44:12.875" v="1211" actId="20577"/>
      <pc:docMkLst>
        <pc:docMk/>
      </pc:docMkLst>
      <pc:sldChg chg="delSp modSp mod">
        <pc:chgData name="PIRAUD, BENJAMIN" userId="1d6e6dc5-e56d-46ed-86f5-40248a44e530" providerId="ADAL" clId="{B70D4E32-86A1-4CAB-9C4E-F1E0A5A1A8BF}" dt="2024-04-09T11:24:33.955" v="1115" actId="20577"/>
        <pc:sldMkLst>
          <pc:docMk/>
          <pc:sldMk cId="1771913118" sldId="260"/>
        </pc:sldMkLst>
        <pc:spChg chg="mod">
          <ac:chgData name="PIRAUD, BENJAMIN" userId="1d6e6dc5-e56d-46ed-86f5-40248a44e530" providerId="ADAL" clId="{B70D4E32-86A1-4CAB-9C4E-F1E0A5A1A8BF}" dt="2024-04-09T11:19:29.613" v="1052" actId="27636"/>
          <ac:spMkLst>
            <pc:docMk/>
            <pc:sldMk cId="1771913118" sldId="260"/>
            <ac:spMk id="13" creationId="{01FE3B99-7400-83D0-3A00-9F6692C74334}"/>
          </ac:spMkLst>
        </pc:spChg>
        <pc:spChg chg="mod">
          <ac:chgData name="PIRAUD, BENJAMIN" userId="1d6e6dc5-e56d-46ed-86f5-40248a44e530" providerId="ADAL" clId="{B70D4E32-86A1-4CAB-9C4E-F1E0A5A1A8BF}" dt="2024-04-09T11:24:33.955" v="1115" actId="20577"/>
          <ac:spMkLst>
            <pc:docMk/>
            <pc:sldMk cId="1771913118" sldId="260"/>
            <ac:spMk id="14" creationId="{70153015-E625-2B35-7076-426E3CAC04A2}"/>
          </ac:spMkLst>
        </pc:spChg>
        <pc:spChg chg="del mod">
          <ac:chgData name="PIRAUD, BENJAMIN" userId="1d6e6dc5-e56d-46ed-86f5-40248a44e530" providerId="ADAL" clId="{B70D4E32-86A1-4CAB-9C4E-F1E0A5A1A8BF}" dt="2024-04-09T11:14:38.063" v="944" actId="478"/>
          <ac:spMkLst>
            <pc:docMk/>
            <pc:sldMk cId="1771913118" sldId="260"/>
            <ac:spMk id="15" creationId="{46378997-14C9-CB82-7544-741A7764361C}"/>
          </ac:spMkLst>
        </pc:spChg>
      </pc:sldChg>
      <pc:sldChg chg="modSp mod">
        <pc:chgData name="PIRAUD, BENJAMIN" userId="1d6e6dc5-e56d-46ed-86f5-40248a44e530" providerId="ADAL" clId="{B70D4E32-86A1-4CAB-9C4E-F1E0A5A1A8BF}" dt="2024-04-04T11:52:37.610" v="374" actId="6549"/>
        <pc:sldMkLst>
          <pc:docMk/>
          <pc:sldMk cId="2229437408" sldId="261"/>
        </pc:sldMkLst>
        <pc:spChg chg="mod">
          <ac:chgData name="PIRAUD, BENJAMIN" userId="1d6e6dc5-e56d-46ed-86f5-40248a44e530" providerId="ADAL" clId="{B70D4E32-86A1-4CAB-9C4E-F1E0A5A1A8BF}" dt="2024-04-04T11:52:37.610" v="374" actId="6549"/>
          <ac:spMkLst>
            <pc:docMk/>
            <pc:sldMk cId="2229437408" sldId="261"/>
            <ac:spMk id="3" creationId="{686E789C-60BD-AE97-BE07-2CD66D2AEAEB}"/>
          </ac:spMkLst>
        </pc:spChg>
        <pc:spChg chg="mod">
          <ac:chgData name="PIRAUD, BENJAMIN" userId="1d6e6dc5-e56d-46ed-86f5-40248a44e530" providerId="ADAL" clId="{B70D4E32-86A1-4CAB-9C4E-F1E0A5A1A8BF}" dt="2024-04-04T11:51:57.795" v="340" actId="6549"/>
          <ac:spMkLst>
            <pc:docMk/>
            <pc:sldMk cId="2229437408" sldId="261"/>
            <ac:spMk id="4" creationId="{CBFF21DC-4D6A-79DE-B9E4-A427B44BC82E}"/>
          </ac:spMkLst>
        </pc:spChg>
      </pc:sldChg>
      <pc:sldChg chg="modSp mod ord">
        <pc:chgData name="PIRAUD, BENJAMIN" userId="1d6e6dc5-e56d-46ed-86f5-40248a44e530" providerId="ADAL" clId="{B70D4E32-86A1-4CAB-9C4E-F1E0A5A1A8BF}" dt="2024-04-04T12:00:51.881" v="909" actId="15"/>
        <pc:sldMkLst>
          <pc:docMk/>
          <pc:sldMk cId="3442837033" sldId="267"/>
        </pc:sldMkLst>
        <pc:spChg chg="mod">
          <ac:chgData name="PIRAUD, BENJAMIN" userId="1d6e6dc5-e56d-46ed-86f5-40248a44e530" providerId="ADAL" clId="{B70D4E32-86A1-4CAB-9C4E-F1E0A5A1A8BF}" dt="2024-04-04T11:52:31.954" v="373" actId="20577"/>
          <ac:spMkLst>
            <pc:docMk/>
            <pc:sldMk cId="3442837033" sldId="267"/>
            <ac:spMk id="3" creationId="{CCF260CD-8784-8B00-7F9A-CF60167409C9}"/>
          </ac:spMkLst>
        </pc:spChg>
        <pc:spChg chg="mod">
          <ac:chgData name="PIRAUD, BENJAMIN" userId="1d6e6dc5-e56d-46ed-86f5-40248a44e530" providerId="ADAL" clId="{B70D4E32-86A1-4CAB-9C4E-F1E0A5A1A8BF}" dt="2024-04-04T12:00:51.881" v="909" actId="15"/>
          <ac:spMkLst>
            <pc:docMk/>
            <pc:sldMk cId="3442837033" sldId="267"/>
            <ac:spMk id="4" creationId="{BA3303AA-FD0E-6E13-E786-3C70CC8B64E3}"/>
          </ac:spMkLst>
        </pc:spChg>
      </pc:sldChg>
      <pc:sldChg chg="del">
        <pc:chgData name="PIRAUD, BENJAMIN" userId="1d6e6dc5-e56d-46ed-86f5-40248a44e530" providerId="ADAL" clId="{B70D4E32-86A1-4CAB-9C4E-F1E0A5A1A8BF}" dt="2024-04-04T11:38:27.006" v="0" actId="47"/>
        <pc:sldMkLst>
          <pc:docMk/>
          <pc:sldMk cId="376410656" sldId="268"/>
        </pc:sldMkLst>
      </pc:sldChg>
      <pc:sldChg chg="modSp new mod">
        <pc:chgData name="PIRAUD, BENJAMIN" userId="1d6e6dc5-e56d-46ed-86f5-40248a44e530" providerId="ADAL" clId="{B70D4E32-86A1-4CAB-9C4E-F1E0A5A1A8BF}" dt="2024-04-04T11:56:48.810" v="688" actId="6549"/>
        <pc:sldMkLst>
          <pc:docMk/>
          <pc:sldMk cId="2112940914" sldId="268"/>
        </pc:sldMkLst>
        <pc:spChg chg="mod">
          <ac:chgData name="PIRAUD, BENJAMIN" userId="1d6e6dc5-e56d-46ed-86f5-40248a44e530" providerId="ADAL" clId="{B70D4E32-86A1-4CAB-9C4E-F1E0A5A1A8BF}" dt="2024-04-04T11:53:28.456" v="396" actId="20577"/>
          <ac:spMkLst>
            <pc:docMk/>
            <pc:sldMk cId="2112940914" sldId="268"/>
            <ac:spMk id="2" creationId="{38788F76-CDA8-A1A2-BDAC-633CC5FE71C1}"/>
          </ac:spMkLst>
        </pc:spChg>
        <pc:spChg chg="mod">
          <ac:chgData name="PIRAUD, BENJAMIN" userId="1d6e6dc5-e56d-46ed-86f5-40248a44e530" providerId="ADAL" clId="{B70D4E32-86A1-4CAB-9C4E-F1E0A5A1A8BF}" dt="2024-04-04T11:56:48.810" v="688" actId="6549"/>
          <ac:spMkLst>
            <pc:docMk/>
            <pc:sldMk cId="2112940914" sldId="268"/>
            <ac:spMk id="4" creationId="{DB872BFE-CC0A-E449-42A9-26E0CE0207F4}"/>
          </ac:spMkLst>
        </pc:spChg>
      </pc:sldChg>
      <pc:sldChg chg="modSp mod modNotesTx">
        <pc:chgData name="PIRAUD, BENJAMIN" userId="1d6e6dc5-e56d-46ed-86f5-40248a44e530" providerId="ADAL" clId="{B70D4E32-86A1-4CAB-9C4E-F1E0A5A1A8BF}" dt="2024-04-09T11:44:12.875" v="1211" actId="20577"/>
        <pc:sldMkLst>
          <pc:docMk/>
          <pc:sldMk cId="678021622" sldId="270"/>
        </pc:sldMkLst>
        <pc:spChg chg="mod">
          <ac:chgData name="PIRAUD, BENJAMIN" userId="1d6e6dc5-e56d-46ed-86f5-40248a44e530" providerId="ADAL" clId="{B70D4E32-86A1-4CAB-9C4E-F1E0A5A1A8BF}" dt="2024-04-09T11:30:55.514" v="1124" actId="20577"/>
          <ac:spMkLst>
            <pc:docMk/>
            <pc:sldMk cId="678021622" sldId="270"/>
            <ac:spMk id="4" creationId="{8D8F75C4-9D09-DD08-4146-E7C50E137CC1}"/>
          </ac:spMkLst>
        </pc:spChg>
      </pc:sldChg>
    </pc:docChg>
  </pc:docChgLst>
  <pc:docChgLst>
    <pc:chgData name="PIRAUD, BENJAMIN" userId="S::benjamin.piraud@worldline.com::1d6e6dc5-e56d-46ed-86f5-40248a44e530" providerId="AD" clId="Web-{310501DE-087D-66C4-DF13-83BD56BAD5E6}"/>
    <pc:docChg chg="modSld">
      <pc:chgData name="PIRAUD, BENJAMIN" userId="S::benjamin.piraud@worldline.com::1d6e6dc5-e56d-46ed-86f5-40248a44e530" providerId="AD" clId="Web-{310501DE-087D-66C4-DF13-83BD56BAD5E6}" dt="2024-04-09T11:13:32.553" v="183" actId="20577"/>
      <pc:docMkLst>
        <pc:docMk/>
      </pc:docMkLst>
      <pc:sldChg chg="modSp">
        <pc:chgData name="PIRAUD, BENJAMIN" userId="S::benjamin.piraud@worldline.com::1d6e6dc5-e56d-46ed-86f5-40248a44e530" providerId="AD" clId="Web-{310501DE-087D-66C4-DF13-83BD56BAD5E6}" dt="2024-04-09T11:13:32.553" v="183" actId="20577"/>
        <pc:sldMkLst>
          <pc:docMk/>
          <pc:sldMk cId="1771913118" sldId="260"/>
        </pc:sldMkLst>
        <pc:spChg chg="mod">
          <ac:chgData name="PIRAUD, BENJAMIN" userId="S::benjamin.piraud@worldline.com::1d6e6dc5-e56d-46ed-86f5-40248a44e530" providerId="AD" clId="Web-{310501DE-087D-66C4-DF13-83BD56BAD5E6}" dt="2024-04-09T11:13:32.553" v="183" actId="20577"/>
          <ac:spMkLst>
            <pc:docMk/>
            <pc:sldMk cId="1771913118" sldId="260"/>
            <ac:spMk id="13" creationId="{01FE3B99-7400-83D0-3A00-9F6692C74334}"/>
          </ac:spMkLst>
        </pc:spChg>
        <pc:spChg chg="mod">
          <ac:chgData name="PIRAUD, BENJAMIN" userId="S::benjamin.piraud@worldline.com::1d6e6dc5-e56d-46ed-86f5-40248a44e530" providerId="AD" clId="Web-{310501DE-087D-66C4-DF13-83BD56BAD5E6}" dt="2024-04-09T11:13:27.865" v="177" actId="20577"/>
          <ac:spMkLst>
            <pc:docMk/>
            <pc:sldMk cId="1771913118" sldId="260"/>
            <ac:spMk id="14" creationId="{70153015-E625-2B35-7076-426E3CAC04A2}"/>
          </ac:spMkLst>
        </pc:spChg>
      </pc:sldChg>
      <pc:sldChg chg="modNotes">
        <pc:chgData name="PIRAUD, BENJAMIN" userId="S::benjamin.piraud@worldline.com::1d6e6dc5-e56d-46ed-86f5-40248a44e530" providerId="AD" clId="Web-{310501DE-087D-66C4-DF13-83BD56BAD5E6}" dt="2024-04-09T08:00:55.076" v="147"/>
        <pc:sldMkLst>
          <pc:docMk/>
          <pc:sldMk cId="2993276815" sldId="269"/>
        </pc:sldMkLst>
      </pc:sldChg>
      <pc:sldChg chg="modNotes">
        <pc:chgData name="PIRAUD, BENJAMIN" userId="S::benjamin.piraud@worldline.com::1d6e6dc5-e56d-46ed-86f5-40248a44e530" providerId="AD" clId="Web-{310501DE-087D-66C4-DF13-83BD56BAD5E6}" dt="2024-04-09T08:01:10.138" v="148"/>
        <pc:sldMkLst>
          <pc:docMk/>
          <pc:sldMk cId="678021622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479612" y="360000"/>
            <a:ext cx="27900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7" name="Frame date 2"/>
          <p:cNvSpPr>
            <a:spLocks noGrp="1"/>
          </p:cNvSpPr>
          <p:nvPr>
            <p:ph type="dt" sz="quarter" idx="1"/>
          </p:nvPr>
        </p:nvSpPr>
        <p:spPr>
          <a:xfrm>
            <a:off x="3573016" y="360000"/>
            <a:ext cx="27900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/>
            </a:lvl1pPr>
          </a:lstStyle>
          <a:p>
            <a:fld id="{04C3C42E-F14B-43F4-9917-B663E421A4BC}" type="datetime1">
              <a:rPr lang="en-GB" sz="800" smtClean="0"/>
              <a:pPr/>
              <a:t>18/04/2024</a:t>
            </a:fld>
            <a:endParaRPr lang="en-GB" sz="80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79520" y="8326800"/>
            <a:ext cx="27900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9" name="Placeholdernummer 4"/>
          <p:cNvSpPr>
            <a:spLocks noGrp="1"/>
          </p:cNvSpPr>
          <p:nvPr>
            <p:ph type="sldNum" sz="quarter" idx="3"/>
          </p:nvPr>
        </p:nvSpPr>
        <p:spPr>
          <a:xfrm>
            <a:off x="3573000" y="8326800"/>
            <a:ext cx="27900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/>
            </a:lvl1pPr>
          </a:lstStyle>
          <a:p>
            <a:fld id="{8393B2BB-416B-4E85-A754-0B695991D3F5}" type="slidenum">
              <a:rPr lang="en-GB" sz="800" smtClean="0"/>
              <a:pPr/>
              <a:t>‹#›</a:t>
            </a:fld>
            <a:endParaRPr lang="en-GB" sz="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717D1D-1C3C-4AED-8041-3B3A6829F9A7}"/>
              </a:ext>
            </a:extLst>
          </p:cNvPr>
          <p:cNvSpPr/>
          <p:nvPr/>
        </p:nvSpPr>
        <p:spPr>
          <a:xfrm>
            <a:off x="364342" y="8861490"/>
            <a:ext cx="1095172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50">
                <a:effectLst/>
                <a:ea typeface="Verdana" panose="020B0604030504040204" pitchFamily="34" charset="0"/>
                <a:cs typeface="Calibri" panose="020F0502020204030204" pitchFamily="34" charset="0"/>
              </a:rPr>
              <a:t>© copyright </a:t>
            </a:r>
            <a:r>
              <a:rPr lang="en-GB" sz="750">
                <a:ea typeface="Verdana" panose="020B0604030504040204" pitchFamily="34" charset="0"/>
                <a:cs typeface="Calibri" panose="020F0502020204030204" pitchFamily="34" charset="0"/>
              </a:rPr>
              <a:t>Worldline</a:t>
            </a:r>
            <a:endParaRPr lang="en-GB" sz="75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6545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/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-Pictur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963613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525560"/>
            <a:ext cx="5486400" cy="363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[Text]</a:t>
            </a:r>
          </a:p>
        </p:txBody>
      </p:sp>
      <p:sp>
        <p:nvSpPr>
          <p:cNvPr id="8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380880" y="3600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9" name="Frame date 2"/>
          <p:cNvSpPr>
            <a:spLocks noGrp="1"/>
          </p:cNvSpPr>
          <p:nvPr>
            <p:ph type="dt" idx="1"/>
          </p:nvPr>
        </p:nvSpPr>
        <p:spPr>
          <a:xfrm>
            <a:off x="3505200" y="3600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800"/>
            </a:lvl1pPr>
          </a:lstStyle>
          <a:p>
            <a:fld id="{66D87BF4-87F9-4694-AD8C-50CF69A6B1A5}" type="datetime1">
              <a:rPr lang="en-GB" smtClean="0"/>
              <a:pPr/>
              <a:t>18/04/2024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0880" y="832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11" name="Placeholdernummer 6"/>
          <p:cNvSpPr>
            <a:spLocks noGrp="1"/>
          </p:cNvSpPr>
          <p:nvPr>
            <p:ph type="sldNum" sz="quarter" idx="5"/>
          </p:nvPr>
        </p:nvSpPr>
        <p:spPr>
          <a:xfrm>
            <a:off x="3505320" y="832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800"/>
            </a:lvl1pPr>
          </a:lstStyle>
          <a:p>
            <a:fld id="{697381A9-0C9E-4D3A-A28B-AC4E168A57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367120-DC02-4E21-A5BB-54FF9D1FDEC4}"/>
              </a:ext>
            </a:extLst>
          </p:cNvPr>
          <p:cNvSpPr/>
          <p:nvPr/>
        </p:nvSpPr>
        <p:spPr>
          <a:xfrm>
            <a:off x="364320" y="8861400"/>
            <a:ext cx="1095172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GB" sz="750">
                <a:effectLst/>
                <a:latin typeface="+mn-lt"/>
                <a:ea typeface="Verdana" panose="020B0604030504040204" pitchFamily="34" charset="0"/>
                <a:cs typeface="Calibri" panose="020F0502020204030204" pitchFamily="34" charset="0"/>
              </a:rPr>
              <a:t>© copyright Worldline</a:t>
            </a:r>
            <a:endParaRPr lang="en-GB" sz="750">
              <a:latin typeface="+mn-lt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6032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673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/>
                <a:cs typeface="Calibri"/>
              </a:rPr>
              <a:t>Mon manager </a:t>
            </a:r>
            <a:r>
              <a:rPr lang="en-US" err="1">
                <a:latin typeface="Calibri"/>
                <a:cs typeface="Calibri"/>
              </a:rPr>
              <a:t>peut</a:t>
            </a:r>
            <a:r>
              <a:rPr lang="en-US">
                <a:latin typeface="Calibri"/>
                <a:cs typeface="Calibri"/>
              </a:rPr>
              <a:t>-il me demander </a:t>
            </a:r>
            <a:r>
              <a:rPr lang="en-US" err="1">
                <a:latin typeface="Calibri"/>
                <a:cs typeface="Calibri"/>
              </a:rPr>
              <a:t>si</a:t>
            </a:r>
            <a:r>
              <a:rPr lang="en-US">
                <a:latin typeface="Calibri"/>
                <a:cs typeface="Calibri"/>
              </a:rPr>
              <a:t> je </a:t>
            </a:r>
            <a:r>
              <a:rPr lang="en-US" err="1">
                <a:latin typeface="Calibri"/>
                <a:cs typeface="Calibri"/>
              </a:rPr>
              <a:t>compte</a:t>
            </a:r>
            <a:r>
              <a:rPr lang="en-US">
                <a:latin typeface="Calibri"/>
                <a:cs typeface="Calibri"/>
              </a:rPr>
              <a:t> </a:t>
            </a:r>
            <a:r>
              <a:rPr lang="en-US" err="1">
                <a:latin typeface="Calibri"/>
                <a:cs typeface="Calibri"/>
              </a:rPr>
              <a:t>postuler</a:t>
            </a:r>
            <a:r>
              <a:rPr lang="en-US">
                <a:latin typeface="Calibri"/>
                <a:cs typeface="Calibri"/>
              </a:rPr>
              <a:t> à la RCC ?</a:t>
            </a:r>
            <a:br>
              <a:rPr lang="en-US">
                <a:cs typeface="+mn-lt"/>
              </a:rPr>
            </a:br>
            <a:r>
              <a:rPr lang="en-US">
                <a:latin typeface="Calibri"/>
                <a:cs typeface="Calibri"/>
              </a:rPr>
              <a:t>Que </a:t>
            </a:r>
            <a:r>
              <a:rPr lang="en-US" err="1">
                <a:latin typeface="Calibri"/>
                <a:cs typeface="Calibri"/>
              </a:rPr>
              <a:t>dois</a:t>
            </a:r>
            <a:r>
              <a:rPr lang="en-US">
                <a:latin typeface="Calibri"/>
                <a:cs typeface="Calibri"/>
              </a:rPr>
              <a:t>-je </a:t>
            </a:r>
            <a:r>
              <a:rPr lang="en-US" err="1">
                <a:latin typeface="Calibri"/>
                <a:cs typeface="Calibri"/>
              </a:rPr>
              <a:t>répondre</a:t>
            </a:r>
            <a:r>
              <a:rPr lang="en-US">
                <a:latin typeface="Calibri"/>
                <a:cs typeface="Calibri"/>
              </a:rPr>
              <a:t> ?</a:t>
            </a:r>
          </a:p>
          <a:p>
            <a:r>
              <a:rPr lang="en-US">
                <a:latin typeface="Calibri"/>
                <a:cs typeface="Calibri"/>
              </a:rPr>
              <a:t>Le process de candidature </a:t>
            </a:r>
            <a:r>
              <a:rPr lang="en-US" err="1">
                <a:latin typeface="Calibri"/>
                <a:cs typeface="Calibri"/>
              </a:rPr>
              <a:t>garantit</a:t>
            </a:r>
            <a:r>
              <a:rPr lang="en-US">
                <a:latin typeface="Calibri"/>
                <a:cs typeface="Calibri"/>
              </a:rPr>
              <a:t> la </a:t>
            </a:r>
            <a:r>
              <a:rPr lang="en-US" err="1">
                <a:latin typeface="Calibri"/>
                <a:cs typeface="Calibri"/>
              </a:rPr>
              <a:t>confidentialité</a:t>
            </a:r>
            <a:r>
              <a:rPr lang="en-US">
                <a:latin typeface="Calibri"/>
                <a:cs typeface="Calibri"/>
              </a:rPr>
              <a:t> </a:t>
            </a:r>
            <a:r>
              <a:rPr lang="en-US" err="1">
                <a:latin typeface="Calibri"/>
                <a:cs typeface="Calibri"/>
              </a:rPr>
              <a:t>jusqu'à</a:t>
            </a:r>
            <a:r>
              <a:rPr lang="en-US">
                <a:latin typeface="Calibri"/>
                <a:cs typeface="Calibri"/>
              </a:rPr>
              <a:t> tard, </a:t>
            </a:r>
            <a:r>
              <a:rPr lang="en-US" err="1">
                <a:latin typeface="Calibri"/>
                <a:cs typeface="Calibri"/>
              </a:rPr>
              <a:t>donc</a:t>
            </a:r>
            <a:r>
              <a:rPr lang="en-US">
                <a:latin typeface="Calibri"/>
                <a:cs typeface="Calibri"/>
              </a:rPr>
              <a:t> pas </a:t>
            </a:r>
            <a:r>
              <a:rPr lang="en-US" err="1">
                <a:latin typeface="Calibri"/>
                <a:cs typeface="Calibri"/>
              </a:rPr>
              <a:t>logique</a:t>
            </a:r>
            <a:r>
              <a:rPr lang="en-US">
                <a:latin typeface="Calibri"/>
                <a:cs typeface="Calibri"/>
              </a:rPr>
              <a:t> que les managers </a:t>
            </a:r>
            <a:r>
              <a:rPr lang="en-US" err="1">
                <a:latin typeface="Calibri"/>
                <a:cs typeface="Calibri"/>
              </a:rPr>
              <a:t>interrogent</a:t>
            </a:r>
            <a:r>
              <a:rPr lang="en-US">
                <a:latin typeface="Calibri"/>
                <a:cs typeface="Calibri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41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fr-FR"/>
              <a:t>Est-ce que les indemnités de la RCC seront à minima celles de licenciement de l’accord d’entreprise de 2014 ?</a:t>
            </a:r>
            <a:endParaRPr lang="en-US"/>
          </a:p>
          <a:p>
            <a:pPr marL="359410" lvl="1" indent="-179705">
              <a:buFont typeface="Courier New,monospace"/>
              <a:buChar char="•"/>
            </a:pPr>
            <a:r>
              <a:rPr lang="fr-FR"/>
              <a:t>Dans l'accord proposé par la direction à ce stade de la négociation, les indemnités sont mieux-disantes, de l'ordre d'un mois de salaire par année d'ancienneté plafonné à 20 mois. L'intersyndicale travaille sur le sujet. C’est peu par rapport au marché, et peu incitatif.</a:t>
            </a:r>
            <a:endParaRPr lang="en-US"/>
          </a:p>
          <a:p>
            <a:pPr marL="285750" indent="-285750">
              <a:buFont typeface="Courier New,monospace"/>
              <a:buChar char="o"/>
            </a:pPr>
            <a:endParaRPr lang="fr-FR"/>
          </a:p>
          <a:p>
            <a:pPr marL="285750" indent="-285750">
              <a:buFont typeface="Courier New,monospace"/>
              <a:buChar char="o"/>
            </a:pPr>
            <a:r>
              <a:rPr lang="fr-FR"/>
              <a:t>Quelles mesures sont actuellement envisagées pour les personnes proches de la retraite ?</a:t>
            </a:r>
            <a:endParaRPr lang="en-US"/>
          </a:p>
          <a:p>
            <a:pPr marL="359410" lvl="1" indent="-179705">
              <a:buFont typeface="Courier New,monospace"/>
              <a:buChar char="•"/>
            </a:pPr>
            <a:r>
              <a:rPr lang="fr-FR"/>
              <a:t>L'accord proposé par la direction à ce stade de la négociation ne prévoit pas de pré-retraite et 7500€ pour le rachat de trimestre pour les retraites à taux plein d'ici 2025. L'intersyndicale travaille sur le sujet.</a:t>
            </a:r>
            <a:endParaRPr lang="en-US"/>
          </a:p>
          <a:p>
            <a:pPr marL="285750" indent="-285750">
              <a:buFont typeface="Courier New,monospace"/>
              <a:buChar char="o"/>
            </a:pPr>
            <a:endParaRPr lang="fr-FR"/>
          </a:p>
          <a:p>
            <a:pPr marL="285750" indent="-285750">
              <a:buFont typeface="Courier New,monospace"/>
              <a:buChar char="o"/>
            </a:pPr>
            <a:r>
              <a:rPr lang="fr-FR"/>
              <a:t>Est-ce que le calcul de mon ancienneté va être impacté par les nombreux changements d'entreprise interne à Worldline ?</a:t>
            </a:r>
            <a:endParaRPr lang="en-US"/>
          </a:p>
          <a:p>
            <a:pPr marL="359410" lvl="1" indent="-179705">
              <a:buFont typeface="Courier New,monospace"/>
              <a:buChar char="•"/>
            </a:pPr>
            <a:r>
              <a:rPr lang="fr-FR"/>
              <a:t>Non, l'ancienneté prise en compte est inscrite sur le bulletin de paie.</a:t>
            </a:r>
            <a:endParaRPr lang="en-US"/>
          </a:p>
          <a:p>
            <a:pPr marL="285750" indent="-285750">
              <a:buFont typeface="Courier New,monospace"/>
              <a:buChar char="o"/>
            </a:pPr>
            <a:endParaRPr lang="fr-FR"/>
          </a:p>
          <a:p>
            <a:pPr marL="285750" indent="-285750">
              <a:buFont typeface="Courier New,monospace"/>
              <a:buChar char="o"/>
            </a:pPr>
            <a:r>
              <a:rPr lang="fr-FR"/>
              <a:t>Pourquoi personne ne communique sur les Job </a:t>
            </a:r>
            <a:r>
              <a:rPr lang="fr-FR" err="1"/>
              <a:t>Roles</a:t>
            </a:r>
            <a:r>
              <a:rPr lang="fr-FR"/>
              <a:t> ? C’est quoi ? comment ils sont/ont été définis ? Comment ils sont attribués ?</a:t>
            </a:r>
          </a:p>
          <a:p>
            <a:pPr marL="628650" lvl="1" indent="-285750">
              <a:buFont typeface="Courier New,monospace"/>
              <a:buChar char="o"/>
            </a:pPr>
            <a:r>
              <a:rPr lang="fr-FR"/>
              <a:t>WFA</a:t>
            </a:r>
          </a:p>
          <a:p>
            <a:pPr marL="628650" lvl="1" indent="-285750">
              <a:buFont typeface="Courier New,monospace"/>
              <a:buChar char="o"/>
            </a:pPr>
            <a:r>
              <a:rPr lang="fr-FR"/>
              <a:t>Job </a:t>
            </a:r>
            <a:r>
              <a:rPr lang="fr-FR" err="1"/>
              <a:t>family</a:t>
            </a:r>
            <a:r>
              <a:rPr lang="fr-FR"/>
              <a:t> / job </a:t>
            </a:r>
            <a:r>
              <a:rPr lang="fr-FR" err="1"/>
              <a:t>role</a:t>
            </a:r>
            <a:endParaRPr lang="en-US"/>
          </a:p>
          <a:p>
            <a:pPr marL="359410" lvl="1" indent="-179705">
              <a:buFont typeface="Courier New,monospace"/>
              <a:buChar char="•"/>
            </a:pPr>
            <a:r>
              <a:rPr lang="fr-FR"/>
              <a:t>L'intersyndicale se pose les mêmes questions et attend toujours les réponses. Les représentants ont été écartés des groupes de travail sur le sujet.</a:t>
            </a:r>
          </a:p>
          <a:p>
            <a:endParaRPr lang="en-US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341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128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S -&g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54CC2B95-7756-4A41-B3B7-50C845368847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>
                <a:solidFill>
                  <a:srgbClr val="3C3C3C"/>
                </a:solidFill>
              </a:rPr>
              <a:t>Cover Pages</a:t>
            </a:r>
          </a:p>
        </p:txBody>
      </p:sp>
    </p:spTree>
    <p:extLst>
      <p:ext uri="{BB962C8B-B14F-4D97-AF65-F5344CB8AC3E}">
        <p14:creationId xmlns:p14="http://schemas.microsoft.com/office/powerpoint/2010/main" val="217378387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&gt;&gt; Chapter p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481451F7-3D17-8699-76AD-BB55545E1569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>
                <a:solidFill>
                  <a:srgbClr val="3C3C3C"/>
                </a:solidFill>
              </a:rPr>
              <a:t>Chapter Pages</a:t>
            </a:r>
          </a:p>
        </p:txBody>
      </p:sp>
      <p:sp>
        <p:nvSpPr>
          <p:cNvPr id="2" name="Frame footer 2">
            <a:extLst>
              <a:ext uri="{FF2B5EF4-FFF2-40B4-BE49-F238E27FC236}">
                <a16:creationId xmlns:a16="http://schemas.microsoft.com/office/drawing/2014/main" id="{C940CB2F-4D4B-23B9-49DF-1979E037F166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</p:spTree>
    <p:extLst>
      <p:ext uri="{BB962C8B-B14F-4D97-AF65-F5344CB8AC3E}">
        <p14:creationId xmlns:p14="http://schemas.microsoft.com/office/powerpoint/2010/main" val="1070868818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[Chapter slide (Green-Yellow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1" name="01_***Title 2">
            <a:extLst>
              <a:ext uri="{FF2B5EF4-FFF2-40B4-BE49-F238E27FC236}">
                <a16:creationId xmlns:a16="http://schemas.microsoft.com/office/drawing/2014/main" id="{0AF88769-48F2-08FC-C5F4-F7B38E418D0F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19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FD97159F-D778-787D-FE4D-DF7BC823F279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202C2304-96C4-081C-1873-4AAFCCE1FF11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91492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[Chapter slide (Green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00C3A7"/>
              </a:gs>
              <a:gs pos="27000">
                <a:srgbClr val="00C0A5"/>
              </a:gs>
              <a:gs pos="49000">
                <a:srgbClr val="00B69F"/>
              </a:gs>
              <a:gs pos="69000">
                <a:srgbClr val="00A594"/>
              </a:gs>
              <a:gs pos="88000">
                <a:srgbClr val="008D85"/>
              </a:gs>
              <a:gs pos="100000">
                <a:srgbClr val="007978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1" name="01_***Title 2">
            <a:extLst>
              <a:ext uri="{FF2B5EF4-FFF2-40B4-BE49-F238E27FC236}">
                <a16:creationId xmlns:a16="http://schemas.microsoft.com/office/drawing/2014/main" id="{F87485EE-49EB-40C5-C72C-02756E4FC49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7D4AC81B-66C0-818A-31F2-60BF4561053E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A4C59A2C-909D-BA76-21E9-D787F42B3B9B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876412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Green-Purpl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00C1A5"/>
              </a:gs>
              <a:gs pos="20000">
                <a:srgbClr val="21A3AA"/>
              </a:gs>
              <a:gs pos="42000">
                <a:srgbClr val="4284B0"/>
              </a:gs>
              <a:gs pos="65000">
                <a:srgbClr val="5E69B5"/>
              </a:gs>
              <a:gs pos="84000">
                <a:srgbClr val="7553B9"/>
              </a:gs>
              <a:gs pos="100000">
                <a:srgbClr val="8842BC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1" name="01_***Title 2">
            <a:extLst>
              <a:ext uri="{FF2B5EF4-FFF2-40B4-BE49-F238E27FC236}">
                <a16:creationId xmlns:a16="http://schemas.microsoft.com/office/drawing/2014/main" id="{DFB4F689-1B49-8A19-E006-1D573CC7184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65DA7971-EC74-B102-38C5-17E9056D7B00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406EE987-CB36-F2E0-68B8-AA5B92A2E384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01345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Purple-Red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F24E3B"/>
              </a:gs>
              <a:gs pos="19000">
                <a:srgbClr val="DC4D53"/>
              </a:gs>
              <a:gs pos="34000">
                <a:srgbClr val="CB4D66"/>
              </a:gs>
              <a:gs pos="49000">
                <a:srgbClr val="BA4C79"/>
              </a:gs>
              <a:gs pos="66000">
                <a:srgbClr val="A74B8E"/>
              </a:gs>
              <a:gs pos="82000">
                <a:srgbClr val="944BA3"/>
              </a:gs>
              <a:gs pos="100000">
                <a:srgbClr val="804AB9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C93A15A4-56F8-4A92-52AB-79DE05070CA3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65023DF9-BC1E-0D47-A487-09B1D5C10F2E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9E2CD82C-946A-C194-72BC-D7AC066EA16A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70605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8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Yellow-Orang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FF808E"/>
              </a:gs>
              <a:gs pos="18000">
                <a:srgbClr val="FF9485"/>
              </a:gs>
              <a:gs pos="37000">
                <a:srgbClr val="FFA87D"/>
              </a:gs>
              <a:gs pos="50000">
                <a:srgbClr val="FFB876"/>
              </a:gs>
              <a:gs pos="65000">
                <a:srgbClr val="FFC96F"/>
              </a:gs>
              <a:gs pos="82000">
                <a:srgbClr val="FFD769"/>
              </a:gs>
              <a:gs pos="100000">
                <a:srgbClr val="FFEB61"/>
              </a:gs>
            </a:gsLst>
            <a:lin ang="108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FBDEFCAF-3980-6329-076C-A1C79C7DEC5C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E8AB939-CDCD-BE54-D3ED-70C190058D93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41E72B03-BDB3-C8E7-1356-D020DAA4C293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9621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Blue-Pink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88191">
                <a:srgbClr val="E17B8E"/>
              </a:gs>
              <a:gs pos="65908">
                <a:srgbClr val="A8738E"/>
              </a:gs>
              <a:gs pos="37283">
                <a:srgbClr val="5F688E"/>
              </a:gs>
              <a:gs pos="15906">
                <a:srgbClr val="28608F"/>
              </a:gs>
              <a:gs pos="74550">
                <a:srgbClr val="BE768E"/>
              </a:gs>
              <a:gs pos="24100">
                <a:srgbClr val="3D638F"/>
              </a:gs>
              <a:gs pos="0">
                <a:srgbClr val="005A8F"/>
              </a:gs>
              <a:gs pos="50000">
                <a:srgbClr val="7F6D8E"/>
              </a:gs>
              <a:gs pos="100000">
                <a:srgbClr val="FF808E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B65ED370-00C2-6E4B-12B1-0E16D87C31F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B0F2C7A0-0D84-A27D-7ECC-B6CE6ED80BD9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23578A5-995E-4A04-0370-32FBFB91AA5D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06671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Blu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00B5D5"/>
              </a:gs>
              <a:gs pos="18000">
                <a:srgbClr val="00B4D4"/>
              </a:gs>
              <a:gs pos="30000">
                <a:srgbClr val="00B0D2"/>
              </a:gs>
              <a:gs pos="32000">
                <a:srgbClr val="00AFD1"/>
              </a:gs>
              <a:gs pos="45000">
                <a:srgbClr val="00AACD"/>
              </a:gs>
              <a:gs pos="54000">
                <a:srgbClr val="00A2C7"/>
              </a:gs>
              <a:gs pos="69000">
                <a:srgbClr val="0090B9"/>
              </a:gs>
              <a:gs pos="72000">
                <a:srgbClr val="008CB6"/>
              </a:gs>
              <a:gs pos="91000">
                <a:srgbClr val="006B9C"/>
              </a:gs>
              <a:gs pos="100000">
                <a:srgbClr val="005A8F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0FFBAF94-BA4B-F797-F593-B94CE9CDAAD9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5F743844-1993-8304-5D2F-8F6447C96C3B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A042AF5C-36A4-1244-2EE6-D66CA027B2FB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67422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Orange-Yellow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F08791"/>
              </a:gs>
              <a:gs pos="22000">
                <a:srgbClr val="F39D8C"/>
              </a:gs>
              <a:gs pos="37000">
                <a:srgbClr val="F6AD88"/>
              </a:gs>
              <a:gs pos="52000">
                <a:srgbClr val="F8BB84"/>
              </a:gs>
              <a:gs pos="70000">
                <a:srgbClr val="FBCD7F"/>
              </a:gs>
              <a:gs pos="86000">
                <a:srgbClr val="FDDD7B"/>
              </a:gs>
              <a:gs pos="100000">
                <a:srgbClr val="FFEB78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CBEA200D-F262-F300-33E9-489AB0395136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1E746A4C-9815-24E1-081F-C6C8DECC0963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27831556-F1D5-C60C-1CB6-ADAA5D89699D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43388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S -&g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DF79AD-7782-5A5F-76D2-E0A66995CFC2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000">
              <a:solidFill>
                <a:srgbClr val="3C3C3C"/>
              </a:solidFill>
            </a:endParaRPr>
          </a:p>
          <a:p>
            <a:pPr algn="ctr"/>
            <a:r>
              <a:rPr lang="en-GB" sz="5000">
                <a:solidFill>
                  <a:srgbClr val="3C3C3C"/>
                </a:solidFill>
              </a:rPr>
              <a:t>Agenda pages</a:t>
            </a:r>
          </a:p>
          <a:p>
            <a:pPr algn="ctr"/>
            <a:endParaRPr lang="en-GB" sz="500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07903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[Title slide (Yellow-Green) with picture]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">
            <a:extLst>
              <a:ext uri="{FF2B5EF4-FFF2-40B4-BE49-F238E27FC236}">
                <a16:creationId xmlns:a16="http://schemas.microsoft.com/office/drawing/2014/main" id="{20B2EB6D-B866-3B65-B561-196224DCA18F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>
            <a:gsLst>
              <a:gs pos="0">
                <a:srgbClr val="00C4A8"/>
              </a:gs>
              <a:gs pos="24000">
                <a:srgbClr val="40CE8D"/>
              </a:gs>
              <a:gs pos="46000">
                <a:srgbClr val="7FD872"/>
              </a:gs>
              <a:gs pos="50000">
                <a:srgbClr val="8BDA6D"/>
              </a:gs>
              <a:gs pos="69000">
                <a:srgbClr val="BCE158"/>
              </a:gs>
              <a:gs pos="88000">
                <a:srgbClr val="EAE945"/>
              </a:gs>
              <a:gs pos="99000">
                <a:srgbClr val="FFEC3C"/>
              </a:gs>
            </a:gsLst>
            <a:lin ang="2700000" scaled="1"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D85807D4-5420-28AF-9C47-0CD0D891AD1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7" name="02_***Title 5">
            <a:extLst>
              <a:ext uri="{FF2B5EF4-FFF2-40B4-BE49-F238E27FC236}">
                <a16:creationId xmlns:a16="http://schemas.microsoft.com/office/drawing/2014/main" id="{DC4C7D7F-66E2-B5D8-AFF3-04AE9AE78E7A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440"/>
            <a:ext cx="3250800" cy="15944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9" name="Footer Placeholder 6">
            <a:extLst>
              <a:ext uri="{FF2B5EF4-FFF2-40B4-BE49-F238E27FC236}">
                <a16:creationId xmlns:a16="http://schemas.microsoft.com/office/drawing/2014/main" id="{AD868DE8-D3B6-28DF-2432-D61A0BD5E242}"/>
              </a:ext>
            </a:extLst>
          </p:cNvPr>
          <p:cNvSpPr>
            <a:spLocks noGrp="1" noSelect="1"/>
          </p:cNvSpPr>
          <p:nvPr>
            <p:ph type="ftr" sz="quarter" idx="16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3" name="New Freeform 5">
            <a:extLst>
              <a:ext uri="{FF2B5EF4-FFF2-40B4-BE49-F238E27FC236}">
                <a16:creationId xmlns:a16="http://schemas.microsoft.com/office/drawing/2014/main" id="{BAF9C898-D288-0027-EB86-2F01409D1547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92791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Agenda slide Title, text and objec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01_Title 1">
            <a:extLst>
              <a:ext uri="{FF2B5EF4-FFF2-40B4-BE49-F238E27FC236}">
                <a16:creationId xmlns:a16="http://schemas.microsoft.com/office/drawing/2014/main" id="{5F19EEA4-C2EE-8678-8182-DF1822A33355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359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1" name="02_Subtitle 2  [PHJU] (JU-Free)">
            <a:extLst>
              <a:ext uri="{FF2B5EF4-FFF2-40B4-BE49-F238E27FC236}">
                <a16:creationId xmlns:a16="http://schemas.microsoft.com/office/drawing/2014/main" id="{1C1E9BF8-7892-3E93-98B7-82FC164855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19"/>
            <a:ext cx="8424359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2" name="03_Introduction 3  [PHJU] (JU-Free)">
            <a:extLst>
              <a:ext uri="{FF2B5EF4-FFF2-40B4-BE49-F238E27FC236}">
                <a16:creationId xmlns:a16="http://schemas.microsoft.com/office/drawing/2014/main" id="{6A2EB1F6-9217-72E4-4BCD-0C9782AB59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360000" y="1371600"/>
            <a:ext cx="8424359" cy="1096963"/>
          </a:xfrm>
          <a:prstGeom prst="rect">
            <a:avLst/>
          </a:prstGeom>
        </p:spPr>
        <p:txBody>
          <a:bodyPr lIns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tabLst/>
              <a:defRPr sz="1200" b="1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Font typeface="Arial" panose="020B0604020202020204" pitchFamily="34" charset="0"/>
              <a:buNone/>
              <a:defRPr sz="1800"/>
            </a:lvl4pPr>
            <a:lvl5pPr marL="0" indent="0">
              <a:buFont typeface="Arial" panose="020B0604020202020204" pitchFamily="34" charset="0"/>
              <a:buNone/>
              <a:defRPr sz="1800"/>
            </a:lvl5pPr>
            <a:lvl6pPr marL="0" indent="0">
              <a:buFont typeface="Arial" panose="020B0604020202020204" pitchFamily="34" charset="0"/>
              <a:buNone/>
              <a:defRPr sz="1800"/>
            </a:lvl6pPr>
            <a:lvl7pPr marL="0" indent="0">
              <a:buFont typeface="Arial" panose="020B0604020202020204" pitchFamily="34" charset="0"/>
              <a:buNone/>
              <a:defRPr sz="1800"/>
            </a:lvl7pPr>
            <a:lvl8pPr marL="0" indent="0">
              <a:buFont typeface="Arial" panose="020B0604020202020204" pitchFamily="34" charset="0"/>
              <a:buNone/>
              <a:defRPr sz="1800"/>
            </a:lvl8pPr>
            <a:lvl9pPr marL="0" indent="0">
              <a:buFont typeface="Arial" panose="020B0604020202020204" pitchFamily="34" charset="0"/>
              <a:buNone/>
              <a:defRPr sz="1800"/>
            </a:lvl9pPr>
          </a:lstStyle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/>
              <a:t>[Introduction to the agenda]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/>
              <a:t>JU-LEVEL1=Introduction</a:t>
            </a:r>
          </a:p>
        </p:txBody>
      </p:sp>
      <p:sp>
        <p:nvSpPr>
          <p:cNvPr id="14" name="04_Frame text 4 [PHJU]">
            <a:extLst>
              <a:ext uri="{FF2B5EF4-FFF2-40B4-BE49-F238E27FC236}">
                <a16:creationId xmlns:a16="http://schemas.microsoft.com/office/drawing/2014/main" id="{2C5EC414-7E9A-7B8F-E3C1-FA1423396ECE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570399"/>
            <a:ext cx="8424359" cy="2055575"/>
          </a:xfrm>
          <a:prstGeom prst="rect">
            <a:avLst/>
          </a:prstGeom>
        </p:spPr>
        <p:txBody>
          <a:bodyPr lIns="0"/>
          <a:lstStyle>
            <a:lvl1pPr marL="228600" indent="-228600">
              <a:buAutoNum type="arabicPeriod"/>
              <a:defRPr/>
            </a:lvl1pPr>
          </a:lstStyle>
          <a:p>
            <a:pPr lvl="0"/>
            <a:r>
              <a:rPr lang="en-GB" noProof="1"/>
              <a:t>[Text]</a:t>
            </a:r>
            <a:endParaRPr lang="en-GB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398575BE-C0D7-5164-663F-C66A4001BA6A}"/>
              </a:ext>
            </a:extLst>
          </p:cNvPr>
          <p:cNvSpPr>
            <a:spLocks noGrp="1" noSelect="1"/>
          </p:cNvSpPr>
          <p:nvPr>
            <p:ph type="ftr" sz="quarter" idx="1004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087DEBD1-7820-5B71-71A5-E22282C62714}"/>
              </a:ext>
            </a:extLst>
          </p:cNvPr>
          <p:cNvSpPr>
            <a:spLocks noGrp="1" noSelect="1"/>
          </p:cNvSpPr>
          <p:nvPr>
            <p:ph type="sldNum" sz="quarter" idx="1005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83645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Agenda slide Title, text and picture 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01_Title 1">
            <a:extLst>
              <a:ext uri="{FF2B5EF4-FFF2-40B4-BE49-F238E27FC236}">
                <a16:creationId xmlns:a16="http://schemas.microsoft.com/office/drawing/2014/main" id="{111A87B2-60F1-A99A-D34F-38D3EC35049A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326"/>
            <a:ext cx="4032000" cy="471344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2" name="02_Subtitle 2  [PHJU] (JU-Free)">
            <a:extLst>
              <a:ext uri="{FF2B5EF4-FFF2-40B4-BE49-F238E27FC236}">
                <a16:creationId xmlns:a16="http://schemas.microsoft.com/office/drawing/2014/main" id="{84759576-8853-1211-1469-A2652DF3ED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19"/>
            <a:ext cx="4032000" cy="3585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4" name="03_Frame text 3 [PHJU]">
            <a:extLst>
              <a:ext uri="{FF2B5EF4-FFF2-40B4-BE49-F238E27FC236}">
                <a16:creationId xmlns:a16="http://schemas.microsoft.com/office/drawing/2014/main" id="{FD8B5EF6-1450-CD40-C882-758EB3890D7F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600"/>
            <a:ext cx="4032000" cy="3255963"/>
          </a:xfrm>
          <a:prstGeom prst="rect">
            <a:avLst/>
          </a:prstGeom>
        </p:spPr>
        <p:txBody>
          <a:bodyPr lIns="0"/>
          <a:lstStyle>
            <a:lvl1pPr marL="228600" indent="-228600">
              <a:buAutoNum type="arabicPeriod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4  [PHJU] (JU-Free)">
            <a:extLst>
              <a:ext uri="{FF2B5EF4-FFF2-40B4-BE49-F238E27FC236}">
                <a16:creationId xmlns:a16="http://schemas.microsoft.com/office/drawing/2014/main" id="{F06CBA2E-7EFB-299D-D213-4A7B9284866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571987" y="-14"/>
            <a:ext cx="4572027" cy="5144430"/>
          </a:xfrm>
          <a:custGeom>
            <a:avLst/>
            <a:gdLst>
              <a:gd name="connsiteX0" fmla="*/ 4572025 w 4572027"/>
              <a:gd name="connsiteY0" fmla="*/ 5144429 h 5144430"/>
              <a:gd name="connsiteX1" fmla="*/ 4572027 w 4572027"/>
              <a:gd name="connsiteY1" fmla="*/ 5144429 h 5144430"/>
              <a:gd name="connsiteX2" fmla="*/ 4572027 w 4572027"/>
              <a:gd name="connsiteY2" fmla="*/ 5144430 h 5144430"/>
              <a:gd name="connsiteX3" fmla="*/ 4572025 w 4572027"/>
              <a:gd name="connsiteY3" fmla="*/ 5144430 h 5144430"/>
              <a:gd name="connsiteX4" fmla="*/ 4572011 w 4572027"/>
              <a:gd name="connsiteY4" fmla="*/ 5144427 h 5144430"/>
              <a:gd name="connsiteX5" fmla="*/ 4572013 w 4572027"/>
              <a:gd name="connsiteY5" fmla="*/ 5144427 h 5144430"/>
              <a:gd name="connsiteX6" fmla="*/ 4572013 w 4572027"/>
              <a:gd name="connsiteY6" fmla="*/ 5144428 h 5144430"/>
              <a:gd name="connsiteX7" fmla="*/ 4572011 w 4572027"/>
              <a:gd name="connsiteY7" fmla="*/ 5144428 h 5144430"/>
              <a:gd name="connsiteX8" fmla="*/ 26 w 4572027"/>
              <a:gd name="connsiteY8" fmla="*/ 26 h 5144430"/>
              <a:gd name="connsiteX9" fmla="*/ 4571999 w 4572027"/>
              <a:gd name="connsiteY9" fmla="*/ 26 h 5144430"/>
              <a:gd name="connsiteX10" fmla="*/ 4571999 w 4572027"/>
              <a:gd name="connsiteY10" fmla="*/ 5144426 h 5144430"/>
              <a:gd name="connsiteX11" fmla="*/ 26 w 4572027"/>
              <a:gd name="connsiteY11" fmla="*/ 5144426 h 5144430"/>
              <a:gd name="connsiteX12" fmla="*/ 13 w 4572027"/>
              <a:gd name="connsiteY12" fmla="*/ 13 h 5144430"/>
              <a:gd name="connsiteX13" fmla="*/ 14 w 4572027"/>
              <a:gd name="connsiteY13" fmla="*/ 13 h 5144430"/>
              <a:gd name="connsiteX14" fmla="*/ 14 w 4572027"/>
              <a:gd name="connsiteY14" fmla="*/ 15 h 5144430"/>
              <a:gd name="connsiteX15" fmla="*/ 13 w 4572027"/>
              <a:gd name="connsiteY15" fmla="*/ 15 h 5144430"/>
              <a:gd name="connsiteX16" fmla="*/ 0 w 4572027"/>
              <a:gd name="connsiteY16" fmla="*/ 0 h 5144430"/>
              <a:gd name="connsiteX17" fmla="*/ 1 w 4572027"/>
              <a:gd name="connsiteY17" fmla="*/ 0 h 5144430"/>
              <a:gd name="connsiteX18" fmla="*/ 1 w 4572027"/>
              <a:gd name="connsiteY18" fmla="*/ 2 h 5144430"/>
              <a:gd name="connsiteX19" fmla="*/ 0 w 4572027"/>
              <a:gd name="connsiteY19" fmla="*/ 2 h 514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572027" h="5144430">
                <a:moveTo>
                  <a:pt x="4572025" y="5144429"/>
                </a:moveTo>
                <a:lnTo>
                  <a:pt x="4572027" y="5144429"/>
                </a:lnTo>
                <a:lnTo>
                  <a:pt x="4572027" y="5144430"/>
                </a:lnTo>
                <a:lnTo>
                  <a:pt x="4572025" y="5144430"/>
                </a:lnTo>
                <a:close/>
                <a:moveTo>
                  <a:pt x="4572011" y="5144427"/>
                </a:moveTo>
                <a:lnTo>
                  <a:pt x="4572013" y="5144427"/>
                </a:lnTo>
                <a:lnTo>
                  <a:pt x="4572013" y="5144428"/>
                </a:lnTo>
                <a:lnTo>
                  <a:pt x="4572011" y="5144428"/>
                </a:lnTo>
                <a:close/>
                <a:moveTo>
                  <a:pt x="26" y="26"/>
                </a:moveTo>
                <a:lnTo>
                  <a:pt x="4571999" y="26"/>
                </a:lnTo>
                <a:lnTo>
                  <a:pt x="4571999" y="5144426"/>
                </a:lnTo>
                <a:lnTo>
                  <a:pt x="26" y="51444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b="0"/>
            </a:lvl1pPr>
          </a:lstStyle>
          <a:p>
            <a:r>
              <a:rPr lang="en-GB" noProof="0"/>
              <a:t>[Click on icon to insert picture]</a:t>
            </a:r>
          </a:p>
        </p:txBody>
      </p:sp>
      <p:sp>
        <p:nvSpPr>
          <p:cNvPr id="16" name="Footer Placeholder 5">
            <a:extLst>
              <a:ext uri="{FF2B5EF4-FFF2-40B4-BE49-F238E27FC236}">
                <a16:creationId xmlns:a16="http://schemas.microsoft.com/office/drawing/2014/main" id="{5F9E5DD2-9734-EEB2-B1CD-2DA586DD4DDC}"/>
              </a:ext>
            </a:extLst>
          </p:cNvPr>
          <p:cNvSpPr>
            <a:spLocks noGrp="1" noSelect="1"/>
          </p:cNvSpPr>
          <p:nvPr>
            <p:ph type="ftr" sz="quarter" idx="1004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D8401EED-AFD6-642C-ABF5-620914CCC388}"/>
              </a:ext>
            </a:extLst>
          </p:cNvPr>
          <p:cNvSpPr>
            <a:spLocks noGrp="1" noSelect="1"/>
          </p:cNvSpPr>
          <p:nvPr>
            <p:ph type="sldNum" sz="quarter" idx="1005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2008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S -&g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54CC2B95-7756-4A41-B3B7-50C845368847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000">
              <a:solidFill>
                <a:srgbClr val="3C3C3C"/>
              </a:solidFill>
            </a:endParaRPr>
          </a:p>
          <a:p>
            <a:pPr algn="ctr"/>
            <a:r>
              <a:rPr lang="en-GB" sz="5000">
                <a:solidFill>
                  <a:srgbClr val="3C3C3C"/>
                </a:solidFill>
              </a:rPr>
              <a:t>Content pages</a:t>
            </a:r>
          </a:p>
          <a:p>
            <a:pPr algn="ctr"/>
            <a:endParaRPr lang="en-GB" sz="500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852920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Large picture (dark) and text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_placeholder JU 1  [PHJU] (JU-Free)">
            <a:extLst>
              <a:ext uri="{FF2B5EF4-FFF2-40B4-BE49-F238E27FC236}">
                <a16:creationId xmlns:a16="http://schemas.microsoft.com/office/drawing/2014/main" id="{69E5A738-4906-F256-BA0A-6F47373D00FB}"/>
              </a:ext>
            </a:extLst>
          </p:cNvPr>
          <p:cNvSpPr>
            <a:spLocks noGrp="1"/>
          </p:cNvSpPr>
          <p:nvPr>
            <p:ph type="pic" sz="quarter" idx="1001" hasCustomPrompt="1"/>
          </p:nvPr>
        </p:nvSpPr>
        <p:spPr>
          <a:xfrm>
            <a:off x="-26" y="-26"/>
            <a:ext cx="9144955" cy="5143531"/>
          </a:xfrm>
          <a:custGeom>
            <a:avLst/>
            <a:gdLst>
              <a:gd name="connsiteX0" fmla="*/ 9144953 w 9144955"/>
              <a:gd name="connsiteY0" fmla="*/ 5143529 h 5143531"/>
              <a:gd name="connsiteX1" fmla="*/ 9144955 w 9144955"/>
              <a:gd name="connsiteY1" fmla="*/ 5143529 h 5143531"/>
              <a:gd name="connsiteX2" fmla="*/ 9144955 w 9144955"/>
              <a:gd name="connsiteY2" fmla="*/ 5143531 h 5143531"/>
              <a:gd name="connsiteX3" fmla="*/ 9144953 w 9144955"/>
              <a:gd name="connsiteY3" fmla="*/ 5143531 h 5143531"/>
              <a:gd name="connsiteX4" fmla="*/ 9144938 w 9144955"/>
              <a:gd name="connsiteY4" fmla="*/ 5143527 h 5143531"/>
              <a:gd name="connsiteX5" fmla="*/ 9144940 w 9144955"/>
              <a:gd name="connsiteY5" fmla="*/ 5143527 h 5143531"/>
              <a:gd name="connsiteX6" fmla="*/ 9144940 w 9144955"/>
              <a:gd name="connsiteY6" fmla="*/ 5143528 h 5143531"/>
              <a:gd name="connsiteX7" fmla="*/ 9144938 w 9144955"/>
              <a:gd name="connsiteY7" fmla="*/ 5143528 h 5143531"/>
              <a:gd name="connsiteX8" fmla="*/ 26 w 9144955"/>
              <a:gd name="connsiteY8" fmla="*/ 26 h 5143531"/>
              <a:gd name="connsiteX9" fmla="*/ 9144926 w 9144955"/>
              <a:gd name="connsiteY9" fmla="*/ 26 h 5143531"/>
              <a:gd name="connsiteX10" fmla="*/ 9144926 w 9144955"/>
              <a:gd name="connsiteY10" fmla="*/ 5143526 h 5143531"/>
              <a:gd name="connsiteX11" fmla="*/ 26 w 9144955"/>
              <a:gd name="connsiteY11" fmla="*/ 5143526 h 5143531"/>
              <a:gd name="connsiteX12" fmla="*/ 13 w 9144955"/>
              <a:gd name="connsiteY12" fmla="*/ 13 h 5143531"/>
              <a:gd name="connsiteX13" fmla="*/ 15 w 9144955"/>
              <a:gd name="connsiteY13" fmla="*/ 13 h 5143531"/>
              <a:gd name="connsiteX14" fmla="*/ 15 w 9144955"/>
              <a:gd name="connsiteY14" fmla="*/ 15 h 5143531"/>
              <a:gd name="connsiteX15" fmla="*/ 13 w 9144955"/>
              <a:gd name="connsiteY15" fmla="*/ 15 h 5143531"/>
              <a:gd name="connsiteX16" fmla="*/ 0 w 9144955"/>
              <a:gd name="connsiteY16" fmla="*/ 0 h 5143531"/>
              <a:gd name="connsiteX17" fmla="*/ 2 w 9144955"/>
              <a:gd name="connsiteY17" fmla="*/ 0 h 5143531"/>
              <a:gd name="connsiteX18" fmla="*/ 2 w 9144955"/>
              <a:gd name="connsiteY18" fmla="*/ 2 h 5143531"/>
              <a:gd name="connsiteX19" fmla="*/ 0 w 9144955"/>
              <a:gd name="connsiteY19" fmla="*/ 2 h 5143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144955" h="5143531">
                <a:moveTo>
                  <a:pt x="9144953" y="5143529"/>
                </a:moveTo>
                <a:lnTo>
                  <a:pt x="9144955" y="5143529"/>
                </a:lnTo>
                <a:lnTo>
                  <a:pt x="9144955" y="5143531"/>
                </a:lnTo>
                <a:lnTo>
                  <a:pt x="9144953" y="5143531"/>
                </a:lnTo>
                <a:close/>
                <a:moveTo>
                  <a:pt x="9144938" y="5143527"/>
                </a:moveTo>
                <a:lnTo>
                  <a:pt x="9144940" y="5143527"/>
                </a:lnTo>
                <a:lnTo>
                  <a:pt x="9144940" y="5143528"/>
                </a:lnTo>
                <a:lnTo>
                  <a:pt x="9144938" y="5143528"/>
                </a:lnTo>
                <a:close/>
                <a:moveTo>
                  <a:pt x="26" y="26"/>
                </a:moveTo>
                <a:lnTo>
                  <a:pt x="9144926" y="26"/>
                </a:lnTo>
                <a:lnTo>
                  <a:pt x="9144926" y="5143526"/>
                </a:lnTo>
                <a:lnTo>
                  <a:pt x="26" y="51435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lIns="0" tIns="0" rIns="0" bIns="0">
            <a:noAutofit/>
          </a:bodyPr>
          <a:lstStyle>
            <a:lvl1pPr marL="0" indent="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6" name="02_Frame 2 {PHJU}">
            <a:extLst>
              <a:ext uri="{FF2B5EF4-FFF2-40B4-BE49-F238E27FC236}">
                <a16:creationId xmlns:a16="http://schemas.microsoft.com/office/drawing/2014/main" id="{D996BA52-CF16-0056-DB5E-6F544814E03B}"/>
              </a:ext>
            </a:extLst>
          </p:cNvPr>
          <p:cNvSpPr>
            <a:spLocks noGrp="1" noSelect="1"/>
          </p:cNvSpPr>
          <p:nvPr>
            <p:ph type="body" sz="quarter" idx="1007" hasCustomPrompt="1"/>
          </p:nvPr>
        </p:nvSpPr>
        <p:spPr>
          <a:xfrm>
            <a:off x="360000" y="4811735"/>
            <a:ext cx="1494180" cy="151672"/>
          </a:xfrm>
          <a:custGeom>
            <a:avLst/>
            <a:gdLst>
              <a:gd name="connsiteX0" fmla="*/ 1492039 w 1494180"/>
              <a:gd name="connsiteY0" fmla="*/ 123567 h 151672"/>
              <a:gd name="connsiteX1" fmla="*/ 1494180 w 1494180"/>
              <a:gd name="connsiteY1" fmla="*/ 147759 h 151672"/>
              <a:gd name="connsiteX2" fmla="*/ 1482761 w 1494180"/>
              <a:gd name="connsiteY2" fmla="*/ 147759 h 151672"/>
              <a:gd name="connsiteX3" fmla="*/ 1492039 w 1494180"/>
              <a:gd name="connsiteY3" fmla="*/ 123567 h 151672"/>
              <a:gd name="connsiteX4" fmla="*/ 1199436 w 1494180"/>
              <a:gd name="connsiteY4" fmla="*/ 106965 h 151672"/>
              <a:gd name="connsiteX5" fmla="*/ 1215612 w 1494180"/>
              <a:gd name="connsiteY5" fmla="*/ 147759 h 151672"/>
              <a:gd name="connsiteX6" fmla="*/ 1193726 w 1494180"/>
              <a:gd name="connsiteY6" fmla="*/ 147759 h 151672"/>
              <a:gd name="connsiteX7" fmla="*/ 1199436 w 1494180"/>
              <a:gd name="connsiteY7" fmla="*/ 106965 h 151672"/>
              <a:gd name="connsiteX8" fmla="*/ 1475625 w 1494180"/>
              <a:gd name="connsiteY8" fmla="*/ 77318 h 151672"/>
              <a:gd name="connsiteX9" fmla="*/ 1480620 w 1494180"/>
              <a:gd name="connsiteY9" fmla="*/ 87517 h 151672"/>
              <a:gd name="connsiteX10" fmla="*/ 1453739 w 1494180"/>
              <a:gd name="connsiteY10" fmla="*/ 147759 h 151672"/>
              <a:gd name="connsiteX11" fmla="*/ 1443272 w 1494180"/>
              <a:gd name="connsiteY11" fmla="*/ 147759 h 151672"/>
              <a:gd name="connsiteX12" fmla="*/ 1475625 w 1494180"/>
              <a:gd name="connsiteY12" fmla="*/ 77318 h 151672"/>
              <a:gd name="connsiteX13" fmla="*/ 1218467 w 1494180"/>
              <a:gd name="connsiteY13" fmla="*/ 65697 h 151672"/>
              <a:gd name="connsiteX14" fmla="*/ 1228220 w 1494180"/>
              <a:gd name="connsiteY14" fmla="*/ 77555 h 151672"/>
              <a:gd name="connsiteX15" fmla="*/ 1255815 w 1494180"/>
              <a:gd name="connsiteY15" fmla="*/ 147759 h 151672"/>
              <a:gd name="connsiteX16" fmla="*/ 1234168 w 1494180"/>
              <a:gd name="connsiteY16" fmla="*/ 147759 h 151672"/>
              <a:gd name="connsiteX17" fmla="*/ 1207286 w 1494180"/>
              <a:gd name="connsiteY17" fmla="*/ 85619 h 151672"/>
              <a:gd name="connsiteX18" fmla="*/ 1218467 w 1494180"/>
              <a:gd name="connsiteY18" fmla="*/ 65697 h 151672"/>
              <a:gd name="connsiteX19" fmla="*/ 1452550 w 1494180"/>
              <a:gd name="connsiteY19" fmla="*/ 45063 h 151672"/>
              <a:gd name="connsiteX20" fmla="*/ 1459448 w 1494180"/>
              <a:gd name="connsiteY20" fmla="*/ 52889 h 151672"/>
              <a:gd name="connsiteX21" fmla="*/ 1456118 w 1494180"/>
              <a:gd name="connsiteY21" fmla="*/ 56684 h 151672"/>
              <a:gd name="connsiteX22" fmla="*/ 1414487 w 1494180"/>
              <a:gd name="connsiteY22" fmla="*/ 147759 h 151672"/>
              <a:gd name="connsiteX23" fmla="*/ 1404020 w 1494180"/>
              <a:gd name="connsiteY23" fmla="*/ 147759 h 151672"/>
              <a:gd name="connsiteX24" fmla="*/ 1452550 w 1494180"/>
              <a:gd name="connsiteY24" fmla="*/ 45063 h 151672"/>
              <a:gd name="connsiteX25" fmla="*/ 1244873 w 1494180"/>
              <a:gd name="connsiteY25" fmla="*/ 35339 h 151672"/>
              <a:gd name="connsiteX26" fmla="*/ 1260573 w 1494180"/>
              <a:gd name="connsiteY26" fmla="*/ 54075 h 151672"/>
              <a:gd name="connsiteX27" fmla="*/ 1295781 w 1494180"/>
              <a:gd name="connsiteY27" fmla="*/ 147759 h 151672"/>
              <a:gd name="connsiteX28" fmla="*/ 1274133 w 1494180"/>
              <a:gd name="connsiteY28" fmla="*/ 147759 h 151672"/>
              <a:gd name="connsiteX29" fmla="*/ 1229886 w 1494180"/>
              <a:gd name="connsiteY29" fmla="*/ 50755 h 151672"/>
              <a:gd name="connsiteX30" fmla="*/ 1244873 w 1494180"/>
              <a:gd name="connsiteY30" fmla="*/ 35339 h 151672"/>
              <a:gd name="connsiteX31" fmla="*/ 648485 w 1494180"/>
              <a:gd name="connsiteY31" fmla="*/ 31307 h 151672"/>
              <a:gd name="connsiteX32" fmla="*/ 648485 w 1494180"/>
              <a:gd name="connsiteY32" fmla="*/ 120247 h 151672"/>
              <a:gd name="connsiteX33" fmla="*/ 670133 w 1494180"/>
              <a:gd name="connsiteY33" fmla="*/ 120247 h 151672"/>
              <a:gd name="connsiteX34" fmla="*/ 688450 w 1494180"/>
              <a:gd name="connsiteY34" fmla="*/ 117401 h 151672"/>
              <a:gd name="connsiteX35" fmla="*/ 710812 w 1494180"/>
              <a:gd name="connsiteY35" fmla="*/ 95106 h 151672"/>
              <a:gd name="connsiteX36" fmla="*/ 710812 w 1494180"/>
              <a:gd name="connsiteY36" fmla="*/ 55736 h 151672"/>
              <a:gd name="connsiteX37" fmla="*/ 688450 w 1494180"/>
              <a:gd name="connsiteY37" fmla="*/ 33916 h 151672"/>
              <a:gd name="connsiteX38" fmla="*/ 670133 w 1494180"/>
              <a:gd name="connsiteY38" fmla="*/ 31307 h 151672"/>
              <a:gd name="connsiteX39" fmla="*/ 648485 w 1494180"/>
              <a:gd name="connsiteY39" fmla="*/ 31307 h 151672"/>
              <a:gd name="connsiteX40" fmla="*/ 407742 w 1494180"/>
              <a:gd name="connsiteY40" fmla="*/ 31307 h 151672"/>
              <a:gd name="connsiteX41" fmla="*/ 407742 w 1494180"/>
              <a:gd name="connsiteY41" fmla="*/ 76370 h 151672"/>
              <a:gd name="connsiteX42" fmla="*/ 433671 w 1494180"/>
              <a:gd name="connsiteY42" fmla="*/ 76370 h 151672"/>
              <a:gd name="connsiteX43" fmla="*/ 453892 w 1494180"/>
              <a:gd name="connsiteY43" fmla="*/ 65460 h 151672"/>
              <a:gd name="connsiteX44" fmla="*/ 453892 w 1494180"/>
              <a:gd name="connsiteY44" fmla="*/ 41268 h 151672"/>
              <a:gd name="connsiteX45" fmla="*/ 445804 w 1494180"/>
              <a:gd name="connsiteY45" fmla="*/ 33204 h 151672"/>
              <a:gd name="connsiteX46" fmla="*/ 433671 w 1494180"/>
              <a:gd name="connsiteY46" fmla="*/ 31307 h 151672"/>
              <a:gd name="connsiteX47" fmla="*/ 407742 w 1494180"/>
              <a:gd name="connsiteY47" fmla="*/ 31307 h 151672"/>
              <a:gd name="connsiteX48" fmla="*/ 281898 w 1494180"/>
              <a:gd name="connsiteY48" fmla="*/ 29409 h 151672"/>
              <a:gd name="connsiteX49" fmla="*/ 238840 w 1494180"/>
              <a:gd name="connsiteY49" fmla="*/ 75895 h 151672"/>
              <a:gd name="connsiteX50" fmla="*/ 281898 w 1494180"/>
              <a:gd name="connsiteY50" fmla="*/ 122381 h 151672"/>
              <a:gd name="connsiteX51" fmla="*/ 325194 w 1494180"/>
              <a:gd name="connsiteY51" fmla="*/ 75895 h 151672"/>
              <a:gd name="connsiteX52" fmla="*/ 281898 w 1494180"/>
              <a:gd name="connsiteY52" fmla="*/ 29409 h 151672"/>
              <a:gd name="connsiteX53" fmla="*/ 1049804 w 1494180"/>
              <a:gd name="connsiteY53" fmla="*/ 4269 h 151672"/>
              <a:gd name="connsiteX54" fmla="*/ 1129734 w 1494180"/>
              <a:gd name="connsiteY54" fmla="*/ 4269 h 151672"/>
              <a:gd name="connsiteX55" fmla="*/ 1129734 w 1494180"/>
              <a:gd name="connsiteY55" fmla="*/ 14705 h 151672"/>
              <a:gd name="connsiteX56" fmla="*/ 1061460 w 1494180"/>
              <a:gd name="connsiteY56" fmla="*/ 14705 h 151672"/>
              <a:gd name="connsiteX57" fmla="*/ 1061460 w 1494180"/>
              <a:gd name="connsiteY57" fmla="*/ 69017 h 151672"/>
              <a:gd name="connsiteX58" fmla="*/ 1124977 w 1494180"/>
              <a:gd name="connsiteY58" fmla="*/ 69017 h 151672"/>
              <a:gd name="connsiteX59" fmla="*/ 1124977 w 1494180"/>
              <a:gd name="connsiteY59" fmla="*/ 79453 h 151672"/>
              <a:gd name="connsiteX60" fmla="*/ 1061460 w 1494180"/>
              <a:gd name="connsiteY60" fmla="*/ 79453 h 151672"/>
              <a:gd name="connsiteX61" fmla="*/ 1061460 w 1494180"/>
              <a:gd name="connsiteY61" fmla="*/ 137323 h 151672"/>
              <a:gd name="connsiteX62" fmla="*/ 1132113 w 1494180"/>
              <a:gd name="connsiteY62" fmla="*/ 137323 h 151672"/>
              <a:gd name="connsiteX63" fmla="*/ 1132113 w 1494180"/>
              <a:gd name="connsiteY63" fmla="*/ 147759 h 151672"/>
              <a:gd name="connsiteX64" fmla="*/ 1049804 w 1494180"/>
              <a:gd name="connsiteY64" fmla="*/ 147759 h 151672"/>
              <a:gd name="connsiteX65" fmla="*/ 1049804 w 1494180"/>
              <a:gd name="connsiteY65" fmla="*/ 4269 h 151672"/>
              <a:gd name="connsiteX66" fmla="*/ 903978 w 1494180"/>
              <a:gd name="connsiteY66" fmla="*/ 4269 h 151672"/>
              <a:gd name="connsiteX67" fmla="*/ 924912 w 1494180"/>
              <a:gd name="connsiteY67" fmla="*/ 4269 h 151672"/>
              <a:gd name="connsiteX68" fmla="*/ 1008411 w 1494180"/>
              <a:gd name="connsiteY68" fmla="*/ 137323 h 151672"/>
              <a:gd name="connsiteX69" fmla="*/ 1010790 w 1494180"/>
              <a:gd name="connsiteY69" fmla="*/ 137323 h 151672"/>
              <a:gd name="connsiteX70" fmla="*/ 1010790 w 1494180"/>
              <a:gd name="connsiteY70" fmla="*/ 4269 h 151672"/>
              <a:gd name="connsiteX71" fmla="*/ 1022446 w 1494180"/>
              <a:gd name="connsiteY71" fmla="*/ 4269 h 151672"/>
              <a:gd name="connsiteX72" fmla="*/ 1022446 w 1494180"/>
              <a:gd name="connsiteY72" fmla="*/ 147759 h 151672"/>
              <a:gd name="connsiteX73" fmla="*/ 1001750 w 1494180"/>
              <a:gd name="connsiteY73" fmla="*/ 147759 h 151672"/>
              <a:gd name="connsiteX74" fmla="*/ 918489 w 1494180"/>
              <a:gd name="connsiteY74" fmla="*/ 14705 h 151672"/>
              <a:gd name="connsiteX75" fmla="*/ 915634 w 1494180"/>
              <a:gd name="connsiteY75" fmla="*/ 14705 h 151672"/>
              <a:gd name="connsiteX76" fmla="*/ 915634 w 1494180"/>
              <a:gd name="connsiteY76" fmla="*/ 147759 h 151672"/>
              <a:gd name="connsiteX77" fmla="*/ 903978 w 1494180"/>
              <a:gd name="connsiteY77" fmla="*/ 147759 h 151672"/>
              <a:gd name="connsiteX78" fmla="*/ 903978 w 1494180"/>
              <a:gd name="connsiteY78" fmla="*/ 4269 h 151672"/>
              <a:gd name="connsiteX79" fmla="*/ 860682 w 1494180"/>
              <a:gd name="connsiteY79" fmla="*/ 4269 h 151672"/>
              <a:gd name="connsiteX80" fmla="*/ 872339 w 1494180"/>
              <a:gd name="connsiteY80" fmla="*/ 4269 h 151672"/>
              <a:gd name="connsiteX81" fmla="*/ 872339 w 1494180"/>
              <a:gd name="connsiteY81" fmla="*/ 147759 h 151672"/>
              <a:gd name="connsiteX82" fmla="*/ 860682 w 1494180"/>
              <a:gd name="connsiteY82" fmla="*/ 147759 h 151672"/>
              <a:gd name="connsiteX83" fmla="*/ 769808 w 1494180"/>
              <a:gd name="connsiteY83" fmla="*/ 4269 h 151672"/>
              <a:gd name="connsiteX84" fmla="*/ 781465 w 1494180"/>
              <a:gd name="connsiteY84" fmla="*/ 4269 h 151672"/>
              <a:gd name="connsiteX85" fmla="*/ 781465 w 1494180"/>
              <a:gd name="connsiteY85" fmla="*/ 137323 h 151672"/>
              <a:gd name="connsiteX86" fmla="*/ 847122 w 1494180"/>
              <a:gd name="connsiteY86" fmla="*/ 137323 h 151672"/>
              <a:gd name="connsiteX87" fmla="*/ 847122 w 1494180"/>
              <a:gd name="connsiteY87" fmla="*/ 147759 h 151672"/>
              <a:gd name="connsiteX88" fmla="*/ 769808 w 1494180"/>
              <a:gd name="connsiteY88" fmla="*/ 147759 h 151672"/>
              <a:gd name="connsiteX89" fmla="*/ 769808 w 1494180"/>
              <a:gd name="connsiteY89" fmla="*/ 4269 h 151672"/>
              <a:gd name="connsiteX90" fmla="*/ 513840 w 1494180"/>
              <a:gd name="connsiteY90" fmla="*/ 4269 h 151672"/>
              <a:gd name="connsiteX91" fmla="*/ 546193 w 1494180"/>
              <a:gd name="connsiteY91" fmla="*/ 4269 h 151672"/>
              <a:gd name="connsiteX92" fmla="*/ 546193 w 1494180"/>
              <a:gd name="connsiteY92" fmla="*/ 119535 h 151672"/>
              <a:gd name="connsiteX93" fmla="*/ 602573 w 1494180"/>
              <a:gd name="connsiteY93" fmla="*/ 119535 h 151672"/>
              <a:gd name="connsiteX94" fmla="*/ 602573 w 1494180"/>
              <a:gd name="connsiteY94" fmla="*/ 147759 h 151672"/>
              <a:gd name="connsiteX95" fmla="*/ 513840 w 1494180"/>
              <a:gd name="connsiteY95" fmla="*/ 147759 h 151672"/>
              <a:gd name="connsiteX96" fmla="*/ 513840 w 1494180"/>
              <a:gd name="connsiteY96" fmla="*/ 4269 h 151672"/>
              <a:gd name="connsiteX97" fmla="*/ 0 w 1494180"/>
              <a:gd name="connsiteY97" fmla="*/ 4269 h 151672"/>
              <a:gd name="connsiteX98" fmla="*/ 33067 w 1494180"/>
              <a:gd name="connsiteY98" fmla="*/ 4269 h 151672"/>
              <a:gd name="connsiteX99" fmla="*/ 62089 w 1494180"/>
              <a:gd name="connsiteY99" fmla="*/ 119535 h 151672"/>
              <a:gd name="connsiteX100" fmla="*/ 65182 w 1494180"/>
              <a:gd name="connsiteY100" fmla="*/ 119535 h 151672"/>
              <a:gd name="connsiteX101" fmla="*/ 86354 w 1494180"/>
              <a:gd name="connsiteY101" fmla="*/ 8064 h 151672"/>
              <a:gd name="connsiteX102" fmla="*/ 120134 w 1494180"/>
              <a:gd name="connsiteY102" fmla="*/ 8064 h 151672"/>
              <a:gd name="connsiteX103" fmla="*/ 143685 w 1494180"/>
              <a:gd name="connsiteY103" fmla="*/ 119535 h 151672"/>
              <a:gd name="connsiteX104" fmla="*/ 146064 w 1494180"/>
              <a:gd name="connsiteY104" fmla="*/ 119535 h 151672"/>
              <a:gd name="connsiteX105" fmla="*/ 171042 w 1494180"/>
              <a:gd name="connsiteY105" fmla="*/ 4269 h 151672"/>
              <a:gd name="connsiteX106" fmla="*/ 204347 w 1494180"/>
              <a:gd name="connsiteY106" fmla="*/ 4269 h 151672"/>
              <a:gd name="connsiteX107" fmla="*/ 172707 w 1494180"/>
              <a:gd name="connsiteY107" fmla="*/ 147759 h 151672"/>
              <a:gd name="connsiteX108" fmla="*/ 122275 w 1494180"/>
              <a:gd name="connsiteY108" fmla="*/ 147759 h 151672"/>
              <a:gd name="connsiteX109" fmla="*/ 103006 w 1494180"/>
              <a:gd name="connsiteY109" fmla="*/ 60242 h 151672"/>
              <a:gd name="connsiteX110" fmla="*/ 85164 w 1494180"/>
              <a:gd name="connsiteY110" fmla="*/ 147759 h 151672"/>
              <a:gd name="connsiteX111" fmla="*/ 35683 w 1494180"/>
              <a:gd name="connsiteY111" fmla="*/ 147759 h 151672"/>
              <a:gd name="connsiteX112" fmla="*/ 0 w 1494180"/>
              <a:gd name="connsiteY112" fmla="*/ 4269 h 151672"/>
              <a:gd name="connsiteX113" fmla="*/ 616132 w 1494180"/>
              <a:gd name="connsiteY113" fmla="*/ 3083 h 151672"/>
              <a:gd name="connsiteX114" fmla="*/ 669419 w 1494180"/>
              <a:gd name="connsiteY114" fmla="*/ 3083 h 151672"/>
              <a:gd name="connsiteX115" fmla="*/ 728178 w 1494180"/>
              <a:gd name="connsiteY115" fmla="*/ 24191 h 151672"/>
              <a:gd name="connsiteX116" fmla="*/ 747685 w 1494180"/>
              <a:gd name="connsiteY116" fmla="*/ 73524 h 151672"/>
              <a:gd name="connsiteX117" fmla="*/ 742689 w 1494180"/>
              <a:gd name="connsiteY117" fmla="*/ 103407 h 151672"/>
              <a:gd name="connsiteX118" fmla="*/ 703675 w 1494180"/>
              <a:gd name="connsiteY118" fmla="*/ 142541 h 151672"/>
              <a:gd name="connsiteX119" fmla="*/ 669419 w 1494180"/>
              <a:gd name="connsiteY119" fmla="*/ 148470 h 151672"/>
              <a:gd name="connsiteX120" fmla="*/ 616132 w 1494180"/>
              <a:gd name="connsiteY120" fmla="*/ 148470 h 151672"/>
              <a:gd name="connsiteX121" fmla="*/ 616132 w 1494180"/>
              <a:gd name="connsiteY121" fmla="*/ 3083 h 151672"/>
              <a:gd name="connsiteX122" fmla="*/ 375389 w 1494180"/>
              <a:gd name="connsiteY122" fmla="*/ 3083 h 151672"/>
              <a:gd name="connsiteX123" fmla="*/ 432006 w 1494180"/>
              <a:gd name="connsiteY123" fmla="*/ 3083 h 151672"/>
              <a:gd name="connsiteX124" fmla="*/ 483390 w 1494180"/>
              <a:gd name="connsiteY124" fmla="*/ 24666 h 151672"/>
              <a:gd name="connsiteX125" fmla="*/ 490527 w 1494180"/>
              <a:gd name="connsiteY125" fmla="*/ 51229 h 151672"/>
              <a:gd name="connsiteX126" fmla="*/ 483390 w 1494180"/>
              <a:gd name="connsiteY126" fmla="*/ 80876 h 151672"/>
              <a:gd name="connsiteX127" fmla="*/ 463408 w 1494180"/>
              <a:gd name="connsiteY127" fmla="*/ 96292 h 151672"/>
              <a:gd name="connsiteX128" fmla="*/ 500280 w 1494180"/>
              <a:gd name="connsiteY128" fmla="*/ 147759 h 151672"/>
              <a:gd name="connsiteX129" fmla="*/ 462694 w 1494180"/>
              <a:gd name="connsiteY129" fmla="*/ 147759 h 151672"/>
              <a:gd name="connsiteX130" fmla="*/ 432244 w 1494180"/>
              <a:gd name="connsiteY130" fmla="*/ 103407 h 151672"/>
              <a:gd name="connsiteX131" fmla="*/ 407742 w 1494180"/>
              <a:gd name="connsiteY131" fmla="*/ 103407 h 151672"/>
              <a:gd name="connsiteX132" fmla="*/ 407742 w 1494180"/>
              <a:gd name="connsiteY132" fmla="*/ 147759 h 151672"/>
              <a:gd name="connsiteX133" fmla="*/ 375389 w 1494180"/>
              <a:gd name="connsiteY133" fmla="*/ 147759 h 151672"/>
              <a:gd name="connsiteX134" fmla="*/ 375389 w 1494180"/>
              <a:gd name="connsiteY134" fmla="*/ 3083 h 151672"/>
              <a:gd name="connsiteX135" fmla="*/ 1320521 w 1494180"/>
              <a:gd name="connsiteY135" fmla="*/ 237 h 151672"/>
              <a:gd name="connsiteX136" fmla="*/ 1325755 w 1494180"/>
              <a:gd name="connsiteY136" fmla="*/ 6878 h 151672"/>
              <a:gd name="connsiteX137" fmla="*/ 1352160 w 1494180"/>
              <a:gd name="connsiteY137" fmla="*/ 53838 h 151672"/>
              <a:gd name="connsiteX138" fmla="*/ 1385227 w 1494180"/>
              <a:gd name="connsiteY138" fmla="*/ 4269 h 151672"/>
              <a:gd name="connsiteX139" fmla="*/ 1395932 w 1494180"/>
              <a:gd name="connsiteY139" fmla="*/ 7827 h 151672"/>
              <a:gd name="connsiteX140" fmla="*/ 1357394 w 1494180"/>
              <a:gd name="connsiteY140" fmla="*/ 67120 h 151672"/>
              <a:gd name="connsiteX141" fmla="*/ 1370954 w 1494180"/>
              <a:gd name="connsiteY141" fmla="*/ 115266 h 151672"/>
              <a:gd name="connsiteX142" fmla="*/ 1418531 w 1494180"/>
              <a:gd name="connsiteY142" fmla="*/ 25140 h 151672"/>
              <a:gd name="connsiteX143" fmla="*/ 1422576 w 1494180"/>
              <a:gd name="connsiteY143" fmla="*/ 20871 h 151672"/>
              <a:gd name="connsiteX144" fmla="*/ 1431140 w 1494180"/>
              <a:gd name="connsiteY144" fmla="*/ 26563 h 151672"/>
              <a:gd name="connsiteX145" fmla="*/ 1426144 w 1494180"/>
              <a:gd name="connsiteY145" fmla="*/ 32018 h 151672"/>
              <a:gd name="connsiteX146" fmla="*/ 1375474 w 1494180"/>
              <a:gd name="connsiteY146" fmla="*/ 147759 h 151672"/>
              <a:gd name="connsiteX147" fmla="*/ 1353826 w 1494180"/>
              <a:gd name="connsiteY147" fmla="*/ 147759 h 151672"/>
              <a:gd name="connsiteX148" fmla="*/ 1345262 w 1494180"/>
              <a:gd name="connsiteY148" fmla="*/ 100324 h 151672"/>
              <a:gd name="connsiteX149" fmla="*/ 1336460 w 1494180"/>
              <a:gd name="connsiteY149" fmla="*/ 147759 h 151672"/>
              <a:gd name="connsiteX150" fmla="*/ 1314098 w 1494180"/>
              <a:gd name="connsiteY150" fmla="*/ 147759 h 151672"/>
              <a:gd name="connsiteX151" fmla="*/ 1259860 w 1494180"/>
              <a:gd name="connsiteY151" fmla="*/ 23954 h 151672"/>
              <a:gd name="connsiteX152" fmla="*/ 1278891 w 1494180"/>
              <a:gd name="connsiteY152" fmla="*/ 13044 h 151672"/>
              <a:gd name="connsiteX153" fmla="*/ 1293164 w 1494180"/>
              <a:gd name="connsiteY153" fmla="*/ 30595 h 151672"/>
              <a:gd name="connsiteX154" fmla="*/ 1330750 w 1494180"/>
              <a:gd name="connsiteY154" fmla="*/ 116689 h 151672"/>
              <a:gd name="connsiteX155" fmla="*/ 1340028 w 1494180"/>
              <a:gd name="connsiteY155" fmla="*/ 82773 h 151672"/>
              <a:gd name="connsiteX156" fmla="*/ 1297446 w 1494180"/>
              <a:gd name="connsiteY156" fmla="*/ 5692 h 151672"/>
              <a:gd name="connsiteX157" fmla="*/ 1320521 w 1494180"/>
              <a:gd name="connsiteY157" fmla="*/ 237 h 151672"/>
              <a:gd name="connsiteX158" fmla="*/ 281779 w 1494180"/>
              <a:gd name="connsiteY158" fmla="*/ 0 h 151672"/>
              <a:gd name="connsiteX159" fmla="*/ 315203 w 1494180"/>
              <a:gd name="connsiteY159" fmla="*/ 6403 h 151672"/>
              <a:gd name="connsiteX160" fmla="*/ 339230 w 1494180"/>
              <a:gd name="connsiteY160" fmla="*/ 23243 h 151672"/>
              <a:gd name="connsiteX161" fmla="*/ 358736 w 1494180"/>
              <a:gd name="connsiteY161" fmla="*/ 77793 h 151672"/>
              <a:gd name="connsiteX162" fmla="*/ 315916 w 1494180"/>
              <a:gd name="connsiteY162" fmla="*/ 144913 h 151672"/>
              <a:gd name="connsiteX163" fmla="*/ 247880 w 1494180"/>
              <a:gd name="connsiteY163" fmla="*/ 144913 h 151672"/>
              <a:gd name="connsiteX164" fmla="*/ 205060 w 1494180"/>
              <a:gd name="connsiteY164" fmla="*/ 77793 h 151672"/>
              <a:gd name="connsiteX165" fmla="*/ 209818 w 1494180"/>
              <a:gd name="connsiteY165" fmla="*/ 46960 h 151672"/>
              <a:gd name="connsiteX166" fmla="*/ 248356 w 1494180"/>
              <a:gd name="connsiteY166" fmla="*/ 6403 h 151672"/>
              <a:gd name="connsiteX167" fmla="*/ 281779 w 1494180"/>
              <a:gd name="connsiteY167" fmla="*/ 0 h 15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180" h="151672">
                <a:moveTo>
                  <a:pt x="1492039" y="123567"/>
                </a:moveTo>
                <a:cubicBezTo>
                  <a:pt x="1493466" y="131394"/>
                  <a:pt x="1494180" y="139458"/>
                  <a:pt x="1494180" y="147759"/>
                </a:cubicBezTo>
                <a:cubicBezTo>
                  <a:pt x="1494180" y="147759"/>
                  <a:pt x="1494180" y="147759"/>
                  <a:pt x="1482761" y="147759"/>
                </a:cubicBezTo>
                <a:cubicBezTo>
                  <a:pt x="1485140" y="138983"/>
                  <a:pt x="1488233" y="130919"/>
                  <a:pt x="1492039" y="123567"/>
                </a:cubicBezTo>
                <a:close/>
                <a:moveTo>
                  <a:pt x="1199436" y="106965"/>
                </a:moveTo>
                <a:cubicBezTo>
                  <a:pt x="1207048" y="119061"/>
                  <a:pt x="1212520" y="132817"/>
                  <a:pt x="1215612" y="147759"/>
                </a:cubicBezTo>
                <a:cubicBezTo>
                  <a:pt x="1215612" y="147759"/>
                  <a:pt x="1215612" y="147759"/>
                  <a:pt x="1193726" y="147759"/>
                </a:cubicBezTo>
                <a:cubicBezTo>
                  <a:pt x="1193726" y="133528"/>
                  <a:pt x="1195867" y="120009"/>
                  <a:pt x="1199436" y="106965"/>
                </a:cubicBezTo>
                <a:close/>
                <a:moveTo>
                  <a:pt x="1475625" y="77318"/>
                </a:moveTo>
                <a:cubicBezTo>
                  <a:pt x="1477528" y="80639"/>
                  <a:pt x="1479193" y="83959"/>
                  <a:pt x="1480620" y="87517"/>
                </a:cubicBezTo>
                <a:cubicBezTo>
                  <a:pt x="1469915" y="101036"/>
                  <a:pt x="1458735" y="120721"/>
                  <a:pt x="1453739" y="147759"/>
                </a:cubicBezTo>
                <a:cubicBezTo>
                  <a:pt x="1453739" y="147759"/>
                  <a:pt x="1453739" y="147759"/>
                  <a:pt x="1443272" y="147759"/>
                </a:cubicBezTo>
                <a:cubicBezTo>
                  <a:pt x="1448268" y="118349"/>
                  <a:pt x="1460638" y="94632"/>
                  <a:pt x="1475625" y="77318"/>
                </a:cubicBezTo>
                <a:close/>
                <a:moveTo>
                  <a:pt x="1218467" y="65697"/>
                </a:moveTo>
                <a:cubicBezTo>
                  <a:pt x="1221797" y="69492"/>
                  <a:pt x="1225128" y="73286"/>
                  <a:pt x="1228220" y="77555"/>
                </a:cubicBezTo>
                <a:cubicBezTo>
                  <a:pt x="1242256" y="97241"/>
                  <a:pt x="1251771" y="121433"/>
                  <a:pt x="1255815" y="147759"/>
                </a:cubicBezTo>
                <a:cubicBezTo>
                  <a:pt x="1255815" y="147759"/>
                  <a:pt x="1255815" y="147759"/>
                  <a:pt x="1234168" y="147759"/>
                </a:cubicBezTo>
                <a:cubicBezTo>
                  <a:pt x="1229886" y="123330"/>
                  <a:pt x="1220370" y="101747"/>
                  <a:pt x="1207286" y="85619"/>
                </a:cubicBezTo>
                <a:cubicBezTo>
                  <a:pt x="1210617" y="78741"/>
                  <a:pt x="1214185" y="72100"/>
                  <a:pt x="1218467" y="65697"/>
                </a:cubicBezTo>
                <a:close/>
                <a:moveTo>
                  <a:pt x="1452550" y="45063"/>
                </a:moveTo>
                <a:cubicBezTo>
                  <a:pt x="1454928" y="47672"/>
                  <a:pt x="1457307" y="50281"/>
                  <a:pt x="1459448" y="52889"/>
                </a:cubicBezTo>
                <a:cubicBezTo>
                  <a:pt x="1458259" y="54075"/>
                  <a:pt x="1457069" y="55261"/>
                  <a:pt x="1456118" y="56684"/>
                </a:cubicBezTo>
                <a:cubicBezTo>
                  <a:pt x="1439704" y="74709"/>
                  <a:pt x="1420672" y="104356"/>
                  <a:pt x="1414487" y="147759"/>
                </a:cubicBezTo>
                <a:cubicBezTo>
                  <a:pt x="1414487" y="147759"/>
                  <a:pt x="1414487" y="147759"/>
                  <a:pt x="1404020" y="147759"/>
                </a:cubicBezTo>
                <a:cubicBezTo>
                  <a:pt x="1410205" y="102933"/>
                  <a:pt x="1429474" y="68780"/>
                  <a:pt x="1452550" y="45063"/>
                </a:cubicBezTo>
                <a:close/>
                <a:moveTo>
                  <a:pt x="1244873" y="35339"/>
                </a:moveTo>
                <a:cubicBezTo>
                  <a:pt x="1250344" y="41031"/>
                  <a:pt x="1255815" y="47197"/>
                  <a:pt x="1260573" y="54075"/>
                </a:cubicBezTo>
                <a:cubicBezTo>
                  <a:pt x="1279366" y="79927"/>
                  <a:pt x="1291499" y="112420"/>
                  <a:pt x="1295781" y="147759"/>
                </a:cubicBezTo>
                <a:cubicBezTo>
                  <a:pt x="1274133" y="147759"/>
                  <a:pt x="1274133" y="147759"/>
                  <a:pt x="1274133" y="147759"/>
                </a:cubicBezTo>
                <a:cubicBezTo>
                  <a:pt x="1268661" y="107676"/>
                  <a:pt x="1252485" y="73286"/>
                  <a:pt x="1229886" y="50755"/>
                </a:cubicBezTo>
                <a:cubicBezTo>
                  <a:pt x="1234405" y="45300"/>
                  <a:pt x="1239401" y="40082"/>
                  <a:pt x="1244873" y="35339"/>
                </a:cubicBezTo>
                <a:close/>
                <a:moveTo>
                  <a:pt x="648485" y="31307"/>
                </a:moveTo>
                <a:cubicBezTo>
                  <a:pt x="648485" y="120247"/>
                  <a:pt x="648485" y="120247"/>
                  <a:pt x="648485" y="120247"/>
                </a:cubicBezTo>
                <a:cubicBezTo>
                  <a:pt x="670133" y="120247"/>
                  <a:pt x="670133" y="120247"/>
                  <a:pt x="670133" y="120247"/>
                </a:cubicBezTo>
                <a:cubicBezTo>
                  <a:pt x="677032" y="120247"/>
                  <a:pt x="683217" y="119298"/>
                  <a:pt x="688450" y="117401"/>
                </a:cubicBezTo>
                <a:cubicBezTo>
                  <a:pt x="699155" y="113369"/>
                  <a:pt x="706768" y="105779"/>
                  <a:pt x="710812" y="95106"/>
                </a:cubicBezTo>
                <a:cubicBezTo>
                  <a:pt x="715094" y="83722"/>
                  <a:pt x="714856" y="66883"/>
                  <a:pt x="710812" y="55736"/>
                </a:cubicBezTo>
                <a:cubicBezTo>
                  <a:pt x="706768" y="45063"/>
                  <a:pt x="699155" y="37710"/>
                  <a:pt x="688450" y="33916"/>
                </a:cubicBezTo>
                <a:cubicBezTo>
                  <a:pt x="683217" y="32255"/>
                  <a:pt x="677032" y="31307"/>
                  <a:pt x="670133" y="31307"/>
                </a:cubicBezTo>
                <a:cubicBezTo>
                  <a:pt x="648485" y="31307"/>
                  <a:pt x="648485" y="31307"/>
                  <a:pt x="648485" y="31307"/>
                </a:cubicBezTo>
                <a:close/>
                <a:moveTo>
                  <a:pt x="407742" y="31307"/>
                </a:moveTo>
                <a:cubicBezTo>
                  <a:pt x="407742" y="76370"/>
                  <a:pt x="407742" y="76370"/>
                  <a:pt x="407742" y="76370"/>
                </a:cubicBezTo>
                <a:cubicBezTo>
                  <a:pt x="433671" y="76370"/>
                  <a:pt x="433671" y="76370"/>
                  <a:pt x="433671" y="76370"/>
                </a:cubicBezTo>
                <a:cubicBezTo>
                  <a:pt x="442473" y="76370"/>
                  <a:pt x="449610" y="72812"/>
                  <a:pt x="453892" y="65460"/>
                </a:cubicBezTo>
                <a:cubicBezTo>
                  <a:pt x="457936" y="58819"/>
                  <a:pt x="457698" y="47909"/>
                  <a:pt x="453892" y="41268"/>
                </a:cubicBezTo>
                <a:cubicBezTo>
                  <a:pt x="451989" y="37710"/>
                  <a:pt x="449134" y="35101"/>
                  <a:pt x="445804" y="33204"/>
                </a:cubicBezTo>
                <a:cubicBezTo>
                  <a:pt x="442473" y="31307"/>
                  <a:pt x="438191" y="31307"/>
                  <a:pt x="433671" y="31307"/>
                </a:cubicBezTo>
                <a:cubicBezTo>
                  <a:pt x="407742" y="31307"/>
                  <a:pt x="407742" y="31307"/>
                  <a:pt x="407742" y="31307"/>
                </a:cubicBezTo>
                <a:close/>
                <a:moveTo>
                  <a:pt x="281898" y="29409"/>
                </a:moveTo>
                <a:cubicBezTo>
                  <a:pt x="253590" y="29409"/>
                  <a:pt x="238840" y="50043"/>
                  <a:pt x="238840" y="75895"/>
                </a:cubicBezTo>
                <a:cubicBezTo>
                  <a:pt x="238840" y="100798"/>
                  <a:pt x="254541" y="122381"/>
                  <a:pt x="281898" y="122381"/>
                </a:cubicBezTo>
                <a:cubicBezTo>
                  <a:pt x="309018" y="122381"/>
                  <a:pt x="325194" y="101036"/>
                  <a:pt x="325194" y="75895"/>
                </a:cubicBezTo>
                <a:cubicBezTo>
                  <a:pt x="325194" y="46011"/>
                  <a:pt x="305925" y="29409"/>
                  <a:pt x="281898" y="29409"/>
                </a:cubicBezTo>
                <a:close/>
                <a:moveTo>
                  <a:pt x="1049804" y="4269"/>
                </a:moveTo>
                <a:cubicBezTo>
                  <a:pt x="1049804" y="4269"/>
                  <a:pt x="1049804" y="4269"/>
                  <a:pt x="1129734" y="4269"/>
                </a:cubicBezTo>
                <a:cubicBezTo>
                  <a:pt x="1129734" y="4269"/>
                  <a:pt x="1129734" y="4269"/>
                  <a:pt x="1129734" y="14705"/>
                </a:cubicBezTo>
                <a:cubicBezTo>
                  <a:pt x="1129734" y="14705"/>
                  <a:pt x="1129734" y="14705"/>
                  <a:pt x="1061460" y="14705"/>
                </a:cubicBezTo>
                <a:cubicBezTo>
                  <a:pt x="1061460" y="14705"/>
                  <a:pt x="1061460" y="14705"/>
                  <a:pt x="1061460" y="69017"/>
                </a:cubicBezTo>
                <a:cubicBezTo>
                  <a:pt x="1061460" y="69017"/>
                  <a:pt x="1061460" y="69017"/>
                  <a:pt x="1124977" y="69017"/>
                </a:cubicBezTo>
                <a:cubicBezTo>
                  <a:pt x="1124977" y="69017"/>
                  <a:pt x="1124977" y="69017"/>
                  <a:pt x="1124977" y="79453"/>
                </a:cubicBezTo>
                <a:cubicBezTo>
                  <a:pt x="1124977" y="79453"/>
                  <a:pt x="1124977" y="79453"/>
                  <a:pt x="1061460" y="79453"/>
                </a:cubicBezTo>
                <a:lnTo>
                  <a:pt x="1061460" y="137323"/>
                </a:lnTo>
                <a:cubicBezTo>
                  <a:pt x="1061460" y="137323"/>
                  <a:pt x="1061460" y="137323"/>
                  <a:pt x="1132113" y="137323"/>
                </a:cubicBezTo>
                <a:cubicBezTo>
                  <a:pt x="1132113" y="137323"/>
                  <a:pt x="1132113" y="137323"/>
                  <a:pt x="1132113" y="147759"/>
                </a:cubicBezTo>
                <a:cubicBezTo>
                  <a:pt x="1132113" y="147759"/>
                  <a:pt x="1132113" y="147759"/>
                  <a:pt x="1049804" y="147759"/>
                </a:cubicBezTo>
                <a:cubicBezTo>
                  <a:pt x="1049804" y="147759"/>
                  <a:pt x="1049804" y="147759"/>
                  <a:pt x="1049804" y="4269"/>
                </a:cubicBezTo>
                <a:close/>
                <a:moveTo>
                  <a:pt x="903978" y="4269"/>
                </a:moveTo>
                <a:cubicBezTo>
                  <a:pt x="903978" y="4269"/>
                  <a:pt x="903978" y="4269"/>
                  <a:pt x="924912" y="4269"/>
                </a:cubicBezTo>
                <a:cubicBezTo>
                  <a:pt x="924912" y="4269"/>
                  <a:pt x="924912" y="4269"/>
                  <a:pt x="1008411" y="137323"/>
                </a:cubicBezTo>
                <a:cubicBezTo>
                  <a:pt x="1008411" y="137323"/>
                  <a:pt x="1008411" y="137323"/>
                  <a:pt x="1010790" y="137323"/>
                </a:cubicBezTo>
                <a:lnTo>
                  <a:pt x="1010790" y="4269"/>
                </a:lnTo>
                <a:cubicBezTo>
                  <a:pt x="1010790" y="4269"/>
                  <a:pt x="1010790" y="4269"/>
                  <a:pt x="1022446" y="4269"/>
                </a:cubicBezTo>
                <a:cubicBezTo>
                  <a:pt x="1022446" y="4269"/>
                  <a:pt x="1022446" y="4269"/>
                  <a:pt x="1022446" y="147759"/>
                </a:cubicBezTo>
                <a:cubicBezTo>
                  <a:pt x="1022446" y="147759"/>
                  <a:pt x="1022446" y="147759"/>
                  <a:pt x="1001750" y="147759"/>
                </a:cubicBezTo>
                <a:cubicBezTo>
                  <a:pt x="1001750" y="147759"/>
                  <a:pt x="1001750" y="147759"/>
                  <a:pt x="918489" y="14705"/>
                </a:cubicBezTo>
                <a:cubicBezTo>
                  <a:pt x="918489" y="14705"/>
                  <a:pt x="918489" y="14705"/>
                  <a:pt x="915634" y="14705"/>
                </a:cubicBezTo>
                <a:cubicBezTo>
                  <a:pt x="915634" y="14705"/>
                  <a:pt x="915634" y="14705"/>
                  <a:pt x="915634" y="147759"/>
                </a:cubicBezTo>
                <a:cubicBezTo>
                  <a:pt x="915634" y="147759"/>
                  <a:pt x="915634" y="147759"/>
                  <a:pt x="903978" y="147759"/>
                </a:cubicBezTo>
                <a:cubicBezTo>
                  <a:pt x="903978" y="147759"/>
                  <a:pt x="903978" y="147759"/>
                  <a:pt x="903978" y="4269"/>
                </a:cubicBezTo>
                <a:close/>
                <a:moveTo>
                  <a:pt x="860682" y="4269"/>
                </a:moveTo>
                <a:cubicBezTo>
                  <a:pt x="860682" y="4269"/>
                  <a:pt x="860682" y="4269"/>
                  <a:pt x="872339" y="4269"/>
                </a:cubicBezTo>
                <a:cubicBezTo>
                  <a:pt x="872339" y="4269"/>
                  <a:pt x="872339" y="4269"/>
                  <a:pt x="872339" y="147759"/>
                </a:cubicBezTo>
                <a:cubicBezTo>
                  <a:pt x="872339" y="147759"/>
                  <a:pt x="872339" y="147759"/>
                  <a:pt x="860682" y="147759"/>
                </a:cubicBezTo>
                <a:close/>
                <a:moveTo>
                  <a:pt x="769808" y="4269"/>
                </a:moveTo>
                <a:cubicBezTo>
                  <a:pt x="769808" y="4269"/>
                  <a:pt x="769808" y="4269"/>
                  <a:pt x="781465" y="4269"/>
                </a:cubicBezTo>
                <a:lnTo>
                  <a:pt x="781465" y="137323"/>
                </a:lnTo>
                <a:cubicBezTo>
                  <a:pt x="781465" y="137323"/>
                  <a:pt x="781465" y="137323"/>
                  <a:pt x="847122" y="137323"/>
                </a:cubicBezTo>
                <a:cubicBezTo>
                  <a:pt x="847122" y="137323"/>
                  <a:pt x="847122" y="137323"/>
                  <a:pt x="847122" y="147759"/>
                </a:cubicBezTo>
                <a:cubicBezTo>
                  <a:pt x="847122" y="147759"/>
                  <a:pt x="847122" y="147759"/>
                  <a:pt x="769808" y="147759"/>
                </a:cubicBezTo>
                <a:cubicBezTo>
                  <a:pt x="769808" y="147759"/>
                  <a:pt x="769808" y="147759"/>
                  <a:pt x="769808" y="4269"/>
                </a:cubicBezTo>
                <a:close/>
                <a:moveTo>
                  <a:pt x="513840" y="4269"/>
                </a:moveTo>
                <a:cubicBezTo>
                  <a:pt x="513840" y="4269"/>
                  <a:pt x="513840" y="4269"/>
                  <a:pt x="546193" y="4269"/>
                </a:cubicBezTo>
                <a:lnTo>
                  <a:pt x="546193" y="119535"/>
                </a:lnTo>
                <a:cubicBezTo>
                  <a:pt x="546193" y="119535"/>
                  <a:pt x="546193" y="119535"/>
                  <a:pt x="602573" y="119535"/>
                </a:cubicBezTo>
                <a:cubicBezTo>
                  <a:pt x="602573" y="119535"/>
                  <a:pt x="602573" y="119535"/>
                  <a:pt x="602573" y="147759"/>
                </a:cubicBezTo>
                <a:cubicBezTo>
                  <a:pt x="602573" y="147759"/>
                  <a:pt x="602573" y="147759"/>
                  <a:pt x="513840" y="147759"/>
                </a:cubicBezTo>
                <a:cubicBezTo>
                  <a:pt x="513840" y="147759"/>
                  <a:pt x="513840" y="147759"/>
                  <a:pt x="513840" y="4269"/>
                </a:cubicBezTo>
                <a:close/>
                <a:moveTo>
                  <a:pt x="0" y="4269"/>
                </a:moveTo>
                <a:cubicBezTo>
                  <a:pt x="0" y="4269"/>
                  <a:pt x="0" y="4269"/>
                  <a:pt x="33067" y="4269"/>
                </a:cubicBezTo>
                <a:cubicBezTo>
                  <a:pt x="33067" y="4269"/>
                  <a:pt x="33067" y="4269"/>
                  <a:pt x="62089" y="119535"/>
                </a:cubicBezTo>
                <a:cubicBezTo>
                  <a:pt x="62089" y="119535"/>
                  <a:pt x="62089" y="119535"/>
                  <a:pt x="65182" y="119535"/>
                </a:cubicBezTo>
                <a:cubicBezTo>
                  <a:pt x="65182" y="119535"/>
                  <a:pt x="65182" y="119535"/>
                  <a:pt x="86354" y="8064"/>
                </a:cubicBezTo>
                <a:cubicBezTo>
                  <a:pt x="86354" y="8064"/>
                  <a:pt x="86354" y="8064"/>
                  <a:pt x="120134" y="8064"/>
                </a:cubicBezTo>
                <a:cubicBezTo>
                  <a:pt x="120134" y="8064"/>
                  <a:pt x="120134" y="8064"/>
                  <a:pt x="143685" y="119535"/>
                </a:cubicBezTo>
                <a:cubicBezTo>
                  <a:pt x="143685" y="119535"/>
                  <a:pt x="143685" y="119535"/>
                  <a:pt x="146064" y="119535"/>
                </a:cubicBezTo>
                <a:lnTo>
                  <a:pt x="171042" y="4269"/>
                </a:lnTo>
                <a:cubicBezTo>
                  <a:pt x="171042" y="4269"/>
                  <a:pt x="171042" y="4269"/>
                  <a:pt x="204347" y="4269"/>
                </a:cubicBezTo>
                <a:cubicBezTo>
                  <a:pt x="204347" y="4269"/>
                  <a:pt x="204347" y="4269"/>
                  <a:pt x="172707" y="147759"/>
                </a:cubicBezTo>
                <a:cubicBezTo>
                  <a:pt x="172707" y="147759"/>
                  <a:pt x="172707" y="147759"/>
                  <a:pt x="122275" y="147759"/>
                </a:cubicBezTo>
                <a:cubicBezTo>
                  <a:pt x="122275" y="147759"/>
                  <a:pt x="122275" y="147759"/>
                  <a:pt x="103006" y="60242"/>
                </a:cubicBezTo>
                <a:cubicBezTo>
                  <a:pt x="103006" y="60242"/>
                  <a:pt x="103006" y="60242"/>
                  <a:pt x="85164" y="147759"/>
                </a:cubicBezTo>
                <a:cubicBezTo>
                  <a:pt x="85164" y="147759"/>
                  <a:pt x="85164" y="147759"/>
                  <a:pt x="35683" y="147759"/>
                </a:cubicBezTo>
                <a:cubicBezTo>
                  <a:pt x="35683" y="147759"/>
                  <a:pt x="35683" y="147759"/>
                  <a:pt x="0" y="4269"/>
                </a:cubicBezTo>
                <a:close/>
                <a:moveTo>
                  <a:pt x="616132" y="3083"/>
                </a:moveTo>
                <a:cubicBezTo>
                  <a:pt x="669419" y="3083"/>
                  <a:pt x="669419" y="3083"/>
                  <a:pt x="669419" y="3083"/>
                </a:cubicBezTo>
                <a:cubicBezTo>
                  <a:pt x="692732" y="3083"/>
                  <a:pt x="712715" y="9250"/>
                  <a:pt x="728178" y="24191"/>
                </a:cubicBezTo>
                <a:cubicBezTo>
                  <a:pt x="741262" y="37236"/>
                  <a:pt x="747685" y="55024"/>
                  <a:pt x="747685" y="73524"/>
                </a:cubicBezTo>
                <a:cubicBezTo>
                  <a:pt x="747923" y="83722"/>
                  <a:pt x="746733" y="93683"/>
                  <a:pt x="742689" y="103407"/>
                </a:cubicBezTo>
                <a:cubicBezTo>
                  <a:pt x="736028" y="121195"/>
                  <a:pt x="721993" y="135189"/>
                  <a:pt x="703675" y="142541"/>
                </a:cubicBezTo>
                <a:cubicBezTo>
                  <a:pt x="693922" y="146573"/>
                  <a:pt x="682503" y="148470"/>
                  <a:pt x="669419" y="148470"/>
                </a:cubicBezTo>
                <a:cubicBezTo>
                  <a:pt x="616132" y="148470"/>
                  <a:pt x="616132" y="148470"/>
                  <a:pt x="616132" y="148470"/>
                </a:cubicBezTo>
                <a:cubicBezTo>
                  <a:pt x="616132" y="3083"/>
                  <a:pt x="616132" y="3083"/>
                  <a:pt x="616132" y="3083"/>
                </a:cubicBezTo>
                <a:close/>
                <a:moveTo>
                  <a:pt x="375389" y="3083"/>
                </a:moveTo>
                <a:cubicBezTo>
                  <a:pt x="432006" y="3083"/>
                  <a:pt x="432006" y="3083"/>
                  <a:pt x="432006" y="3083"/>
                </a:cubicBezTo>
                <a:cubicBezTo>
                  <a:pt x="452703" y="3320"/>
                  <a:pt x="472209" y="8064"/>
                  <a:pt x="483390" y="24666"/>
                </a:cubicBezTo>
                <a:cubicBezTo>
                  <a:pt x="488148" y="31781"/>
                  <a:pt x="490527" y="40556"/>
                  <a:pt x="490527" y="51229"/>
                </a:cubicBezTo>
                <a:cubicBezTo>
                  <a:pt x="491003" y="62139"/>
                  <a:pt x="488624" y="73286"/>
                  <a:pt x="483390" y="80876"/>
                </a:cubicBezTo>
                <a:cubicBezTo>
                  <a:pt x="478632" y="87754"/>
                  <a:pt x="471972" y="92972"/>
                  <a:pt x="463408" y="96292"/>
                </a:cubicBezTo>
                <a:cubicBezTo>
                  <a:pt x="500280" y="147759"/>
                  <a:pt x="500280" y="147759"/>
                  <a:pt x="500280" y="147759"/>
                </a:cubicBezTo>
                <a:cubicBezTo>
                  <a:pt x="462694" y="147759"/>
                  <a:pt x="462694" y="147759"/>
                  <a:pt x="462694" y="147759"/>
                </a:cubicBezTo>
                <a:cubicBezTo>
                  <a:pt x="432244" y="103407"/>
                  <a:pt x="432244" y="103407"/>
                  <a:pt x="432244" y="103407"/>
                </a:cubicBezTo>
                <a:cubicBezTo>
                  <a:pt x="431530" y="103407"/>
                  <a:pt x="408217" y="103407"/>
                  <a:pt x="407742" y="103407"/>
                </a:cubicBezTo>
                <a:cubicBezTo>
                  <a:pt x="407742" y="147759"/>
                  <a:pt x="407742" y="147759"/>
                  <a:pt x="407742" y="147759"/>
                </a:cubicBezTo>
                <a:cubicBezTo>
                  <a:pt x="375389" y="147759"/>
                  <a:pt x="375389" y="147759"/>
                  <a:pt x="375389" y="147759"/>
                </a:cubicBezTo>
                <a:cubicBezTo>
                  <a:pt x="375389" y="3083"/>
                  <a:pt x="375389" y="3083"/>
                  <a:pt x="375389" y="3083"/>
                </a:cubicBezTo>
                <a:close/>
                <a:moveTo>
                  <a:pt x="1320521" y="237"/>
                </a:moveTo>
                <a:cubicBezTo>
                  <a:pt x="1322424" y="2372"/>
                  <a:pt x="1324090" y="4743"/>
                  <a:pt x="1325755" y="6878"/>
                </a:cubicBezTo>
                <a:cubicBezTo>
                  <a:pt x="1335984" y="21345"/>
                  <a:pt x="1344786" y="36999"/>
                  <a:pt x="1352160" y="53838"/>
                </a:cubicBezTo>
                <a:cubicBezTo>
                  <a:pt x="1362390" y="33678"/>
                  <a:pt x="1374046" y="17076"/>
                  <a:pt x="1385227" y="4269"/>
                </a:cubicBezTo>
                <a:cubicBezTo>
                  <a:pt x="1388795" y="5218"/>
                  <a:pt x="1392364" y="6403"/>
                  <a:pt x="1395932" y="7827"/>
                </a:cubicBezTo>
                <a:cubicBezTo>
                  <a:pt x="1382848" y="22294"/>
                  <a:pt x="1368813" y="41742"/>
                  <a:pt x="1357394" y="67120"/>
                </a:cubicBezTo>
                <a:cubicBezTo>
                  <a:pt x="1363103" y="82299"/>
                  <a:pt x="1367623" y="98664"/>
                  <a:pt x="1370954" y="115266"/>
                </a:cubicBezTo>
                <a:cubicBezTo>
                  <a:pt x="1381183" y="73761"/>
                  <a:pt x="1400928" y="44351"/>
                  <a:pt x="1418531" y="25140"/>
                </a:cubicBezTo>
                <a:cubicBezTo>
                  <a:pt x="1419721" y="23480"/>
                  <a:pt x="1421148" y="22057"/>
                  <a:pt x="1422576" y="20871"/>
                </a:cubicBezTo>
                <a:cubicBezTo>
                  <a:pt x="1425430" y="22531"/>
                  <a:pt x="1428285" y="24429"/>
                  <a:pt x="1431140" y="26563"/>
                </a:cubicBezTo>
                <a:cubicBezTo>
                  <a:pt x="1429474" y="28223"/>
                  <a:pt x="1427809" y="30121"/>
                  <a:pt x="1426144" y="32018"/>
                </a:cubicBezTo>
                <a:cubicBezTo>
                  <a:pt x="1405685" y="54550"/>
                  <a:pt x="1381897" y="92023"/>
                  <a:pt x="1375474" y="147759"/>
                </a:cubicBezTo>
                <a:cubicBezTo>
                  <a:pt x="1375474" y="147759"/>
                  <a:pt x="1375474" y="147759"/>
                  <a:pt x="1353826" y="147759"/>
                </a:cubicBezTo>
                <a:cubicBezTo>
                  <a:pt x="1352160" y="131394"/>
                  <a:pt x="1349306" y="115503"/>
                  <a:pt x="1345262" y="100324"/>
                </a:cubicBezTo>
                <a:cubicBezTo>
                  <a:pt x="1341218" y="114792"/>
                  <a:pt x="1338125" y="130445"/>
                  <a:pt x="1336460" y="147759"/>
                </a:cubicBezTo>
                <a:cubicBezTo>
                  <a:pt x="1336460" y="147759"/>
                  <a:pt x="1336460" y="147759"/>
                  <a:pt x="1314098" y="147759"/>
                </a:cubicBezTo>
                <a:cubicBezTo>
                  <a:pt x="1308389" y="96766"/>
                  <a:pt x="1288168" y="52652"/>
                  <a:pt x="1259860" y="23954"/>
                </a:cubicBezTo>
                <a:cubicBezTo>
                  <a:pt x="1265807" y="19922"/>
                  <a:pt x="1272230" y="16128"/>
                  <a:pt x="1278891" y="13044"/>
                </a:cubicBezTo>
                <a:cubicBezTo>
                  <a:pt x="1283886" y="18499"/>
                  <a:pt x="1288644" y="24191"/>
                  <a:pt x="1293164" y="30595"/>
                </a:cubicBezTo>
                <a:cubicBezTo>
                  <a:pt x="1311006" y="55024"/>
                  <a:pt x="1323614" y="84671"/>
                  <a:pt x="1330750" y="116689"/>
                </a:cubicBezTo>
                <a:cubicBezTo>
                  <a:pt x="1333129" y="104593"/>
                  <a:pt x="1336460" y="93209"/>
                  <a:pt x="1340028" y="82773"/>
                </a:cubicBezTo>
                <a:cubicBezTo>
                  <a:pt x="1330037" y="52652"/>
                  <a:pt x="1315288" y="26326"/>
                  <a:pt x="1297446" y="5692"/>
                </a:cubicBezTo>
                <a:cubicBezTo>
                  <a:pt x="1304821" y="3320"/>
                  <a:pt x="1312671" y="1423"/>
                  <a:pt x="1320521" y="237"/>
                </a:cubicBezTo>
                <a:close/>
                <a:moveTo>
                  <a:pt x="281779" y="0"/>
                </a:moveTo>
                <a:cubicBezTo>
                  <a:pt x="293912" y="0"/>
                  <a:pt x="306044" y="2134"/>
                  <a:pt x="315203" y="6403"/>
                </a:cubicBezTo>
                <a:cubicBezTo>
                  <a:pt x="324718" y="10435"/>
                  <a:pt x="332807" y="16128"/>
                  <a:pt x="339230" y="23243"/>
                </a:cubicBezTo>
                <a:cubicBezTo>
                  <a:pt x="353027" y="37948"/>
                  <a:pt x="359688" y="58107"/>
                  <a:pt x="358736" y="77793"/>
                </a:cubicBezTo>
                <a:cubicBezTo>
                  <a:pt x="358499" y="105305"/>
                  <a:pt x="341846" y="133054"/>
                  <a:pt x="315916" y="144913"/>
                </a:cubicBezTo>
                <a:cubicBezTo>
                  <a:pt x="297361" y="153925"/>
                  <a:pt x="266436" y="153925"/>
                  <a:pt x="247880" y="144913"/>
                </a:cubicBezTo>
                <a:cubicBezTo>
                  <a:pt x="221712" y="132817"/>
                  <a:pt x="205298" y="105305"/>
                  <a:pt x="205060" y="77793"/>
                </a:cubicBezTo>
                <a:cubicBezTo>
                  <a:pt x="204584" y="67357"/>
                  <a:pt x="206012" y="57159"/>
                  <a:pt x="209818" y="46960"/>
                </a:cubicBezTo>
                <a:cubicBezTo>
                  <a:pt x="216479" y="28935"/>
                  <a:pt x="230276" y="14230"/>
                  <a:pt x="248356" y="6403"/>
                </a:cubicBezTo>
                <a:cubicBezTo>
                  <a:pt x="257515" y="2134"/>
                  <a:pt x="269647" y="0"/>
                  <a:pt x="281779" y="0"/>
                </a:cubicBezTo>
                <a:close/>
              </a:path>
            </a:pathLst>
          </a:custGeom>
          <a:solidFill>
            <a:schemeClr val="bg1"/>
          </a:solidFill>
          <a:ln w="0" cap="flat" cmpd="sng" algn="ctr">
            <a:solidFill>
              <a:schemeClr val="bg1"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30">
                <a:latin typeface="Arial" panose="020B0604020202020204" pitchFamily="34" charset="0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9" name="03_Placeholder 3 [PHJU]">
            <a:extLst>
              <a:ext uri="{FF2B5EF4-FFF2-40B4-BE49-F238E27FC236}">
                <a16:creationId xmlns:a16="http://schemas.microsoft.com/office/drawing/2014/main" id="{8C5FF34F-9E42-DE35-A420-A850DDC73628}"/>
              </a:ext>
            </a:extLst>
          </p:cNvPr>
          <p:cNvSpPr>
            <a:spLocks noGrp="1" noSelect="1"/>
          </p:cNvSpPr>
          <p:nvPr>
            <p:ph type="body" sz="quarter" idx="1004" hasCustomPrompt="1"/>
          </p:nvPr>
        </p:nvSpPr>
        <p:spPr>
          <a:xfrm>
            <a:off x="6117840" y="532440"/>
            <a:ext cx="2666160" cy="4079520"/>
          </a:xfrm>
          <a:prstGeom prst="roundRect">
            <a:avLst>
              <a:gd name="adj" fmla="val 4300"/>
            </a:avLst>
          </a:prstGeom>
          <a:solidFill>
            <a:srgbClr val="FFFFFF"/>
          </a:solidFill>
        </p:spPr>
        <p:txBody>
          <a:bodyPr lIns="108000" tIns="108000" rIns="108000" bIns="108000">
            <a:normAutofit/>
          </a:bodyPr>
          <a:lstStyle>
            <a:lvl1pPr marL="18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1pPr>
            <a:lvl2pPr marL="36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2pPr>
            <a:lvl3pPr marL="54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3pPr>
            <a:lvl4pPr marL="18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4pPr>
            <a:lvl5pPr marL="36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5pPr>
            <a:lvl6pPr marL="54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6pPr>
            <a:lvl7pPr marL="0">
              <a:lnSpc>
                <a:spcPct val="100000"/>
              </a:lnSpc>
              <a:spcAft>
                <a:spcPts val="0"/>
              </a:spcAft>
              <a:defRPr sz="1000" b="0"/>
            </a:lvl7pPr>
            <a:lvl8pPr>
              <a:lnSpc>
                <a:spcPct val="100000"/>
              </a:lnSpc>
              <a:spcAft>
                <a:spcPts val="0"/>
              </a:spcAft>
              <a:defRPr sz="1000" b="1"/>
            </a:lvl8pPr>
            <a:lvl9pPr marL="180000">
              <a:lnSpc>
                <a:spcPct val="100000"/>
              </a:lnSpc>
              <a:spcAft>
                <a:spcPts val="0"/>
              </a:spcAft>
              <a:defRPr sz="1000" b="0"/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7CE326E-A22A-BF37-9C0A-BBE7AA5B09FC}"/>
              </a:ext>
            </a:extLst>
          </p:cNvPr>
          <p:cNvSpPr>
            <a:spLocks noGrp="1" noSelect="1"/>
          </p:cNvSpPr>
          <p:nvPr>
            <p:ph type="ftr" sz="quarter" idx="100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03F41D0-A86D-73F3-CCFB-98CE90B6970D}"/>
              </a:ext>
            </a:extLst>
          </p:cNvPr>
          <p:cNvSpPr>
            <a:spLocks noGrp="1" noSelect="1"/>
          </p:cNvSpPr>
          <p:nvPr>
            <p:ph type="sldNum" sz="quarter" idx="100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28278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3859" userDrawn="1">
          <p15:clr>
            <a:srgbClr val="46BEAA"/>
          </p15:clr>
        </p15:guide>
        <p15:guide id="2" orient="horz" pos="335" userDrawn="1">
          <p15:clr>
            <a:srgbClr val="46BEAA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Large picture (light) and text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_placeholder JU 1  [PHJU] (JU-Free)">
            <a:extLst>
              <a:ext uri="{FF2B5EF4-FFF2-40B4-BE49-F238E27FC236}">
                <a16:creationId xmlns:a16="http://schemas.microsoft.com/office/drawing/2014/main" id="{54F5446E-6294-22A4-CB50-7C9BD9495B8F}"/>
              </a:ext>
            </a:extLst>
          </p:cNvPr>
          <p:cNvSpPr>
            <a:spLocks noGrp="1"/>
          </p:cNvSpPr>
          <p:nvPr>
            <p:ph type="pic" sz="quarter" idx="1001" hasCustomPrompt="1"/>
          </p:nvPr>
        </p:nvSpPr>
        <p:spPr>
          <a:xfrm>
            <a:off x="-14" y="-28"/>
            <a:ext cx="9144954" cy="5143531"/>
          </a:xfrm>
          <a:custGeom>
            <a:avLst/>
            <a:gdLst>
              <a:gd name="connsiteX0" fmla="*/ 9144952 w 9144954"/>
              <a:gd name="connsiteY0" fmla="*/ 5143530 h 5143531"/>
              <a:gd name="connsiteX1" fmla="*/ 9144954 w 9144954"/>
              <a:gd name="connsiteY1" fmla="*/ 5143530 h 5143531"/>
              <a:gd name="connsiteX2" fmla="*/ 9144954 w 9144954"/>
              <a:gd name="connsiteY2" fmla="*/ 5143531 h 5143531"/>
              <a:gd name="connsiteX3" fmla="*/ 9144952 w 9144954"/>
              <a:gd name="connsiteY3" fmla="*/ 5143531 h 5143531"/>
              <a:gd name="connsiteX4" fmla="*/ 9144938 w 9144954"/>
              <a:gd name="connsiteY4" fmla="*/ 5143527 h 5143531"/>
              <a:gd name="connsiteX5" fmla="*/ 9144940 w 9144954"/>
              <a:gd name="connsiteY5" fmla="*/ 5143527 h 5143531"/>
              <a:gd name="connsiteX6" fmla="*/ 9144940 w 9144954"/>
              <a:gd name="connsiteY6" fmla="*/ 5143528 h 5143531"/>
              <a:gd name="connsiteX7" fmla="*/ 9144938 w 9144954"/>
              <a:gd name="connsiteY7" fmla="*/ 5143528 h 5143531"/>
              <a:gd name="connsiteX8" fmla="*/ 26 w 9144954"/>
              <a:gd name="connsiteY8" fmla="*/ 26 h 5143531"/>
              <a:gd name="connsiteX9" fmla="*/ 9144926 w 9144954"/>
              <a:gd name="connsiteY9" fmla="*/ 26 h 5143531"/>
              <a:gd name="connsiteX10" fmla="*/ 9144926 w 9144954"/>
              <a:gd name="connsiteY10" fmla="*/ 5143526 h 5143531"/>
              <a:gd name="connsiteX11" fmla="*/ 26 w 9144954"/>
              <a:gd name="connsiteY11" fmla="*/ 5143526 h 5143531"/>
              <a:gd name="connsiteX12" fmla="*/ 13 w 9144954"/>
              <a:gd name="connsiteY12" fmla="*/ 13 h 5143531"/>
              <a:gd name="connsiteX13" fmla="*/ 15 w 9144954"/>
              <a:gd name="connsiteY13" fmla="*/ 13 h 5143531"/>
              <a:gd name="connsiteX14" fmla="*/ 15 w 9144954"/>
              <a:gd name="connsiteY14" fmla="*/ 15 h 5143531"/>
              <a:gd name="connsiteX15" fmla="*/ 13 w 9144954"/>
              <a:gd name="connsiteY15" fmla="*/ 15 h 5143531"/>
              <a:gd name="connsiteX16" fmla="*/ 0 w 9144954"/>
              <a:gd name="connsiteY16" fmla="*/ 0 h 5143531"/>
              <a:gd name="connsiteX17" fmla="*/ 2 w 9144954"/>
              <a:gd name="connsiteY17" fmla="*/ 0 h 5143531"/>
              <a:gd name="connsiteX18" fmla="*/ 2 w 9144954"/>
              <a:gd name="connsiteY18" fmla="*/ 2 h 5143531"/>
              <a:gd name="connsiteX19" fmla="*/ 0 w 9144954"/>
              <a:gd name="connsiteY19" fmla="*/ 2 h 5143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144954" h="5143531">
                <a:moveTo>
                  <a:pt x="9144952" y="5143530"/>
                </a:moveTo>
                <a:lnTo>
                  <a:pt x="9144954" y="5143530"/>
                </a:lnTo>
                <a:lnTo>
                  <a:pt x="9144954" y="5143531"/>
                </a:lnTo>
                <a:lnTo>
                  <a:pt x="9144952" y="5143531"/>
                </a:lnTo>
                <a:close/>
                <a:moveTo>
                  <a:pt x="9144938" y="5143527"/>
                </a:moveTo>
                <a:lnTo>
                  <a:pt x="9144940" y="5143527"/>
                </a:lnTo>
                <a:lnTo>
                  <a:pt x="9144940" y="5143528"/>
                </a:lnTo>
                <a:lnTo>
                  <a:pt x="9144938" y="5143528"/>
                </a:lnTo>
                <a:close/>
                <a:moveTo>
                  <a:pt x="26" y="26"/>
                </a:moveTo>
                <a:lnTo>
                  <a:pt x="9144926" y="26"/>
                </a:lnTo>
                <a:lnTo>
                  <a:pt x="9144926" y="5143526"/>
                </a:lnTo>
                <a:lnTo>
                  <a:pt x="26" y="51435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lIns="0" tIns="0" rIns="0" bIns="0">
            <a:noAutofit/>
          </a:bodyPr>
          <a:lstStyle>
            <a:lvl1pPr marL="0" indent="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0" name="02_Frame 2 {PHJU}">
            <a:extLst>
              <a:ext uri="{FF2B5EF4-FFF2-40B4-BE49-F238E27FC236}">
                <a16:creationId xmlns:a16="http://schemas.microsoft.com/office/drawing/2014/main" id="{0E93EBCA-93C9-C2E9-E010-96D2B559DEE4}"/>
              </a:ext>
            </a:extLst>
          </p:cNvPr>
          <p:cNvSpPr>
            <a:spLocks noGrp="1" noSelect="1"/>
          </p:cNvSpPr>
          <p:nvPr>
            <p:ph type="body" idx="1003" hasCustomPrompt="1"/>
          </p:nvPr>
        </p:nvSpPr>
        <p:spPr bwMode="auto">
          <a:xfrm>
            <a:off x="360000" y="4809600"/>
            <a:ext cx="1494180" cy="156060"/>
          </a:xfrm>
          <a:custGeom>
            <a:avLst/>
            <a:gdLst>
              <a:gd name="T0" fmla="*/ 5356 w 6281"/>
              <a:gd name="T1" fmla="*/ 632 h 658"/>
              <a:gd name="T2" fmla="*/ 5299 w 6281"/>
              <a:gd name="T3" fmla="*/ 237 h 658"/>
              <a:gd name="T4" fmla="*/ 5188 w 6281"/>
              <a:gd name="T5" fmla="*/ 632 h 658"/>
              <a:gd name="T6" fmla="*/ 5122 w 6281"/>
              <a:gd name="T7" fmla="*/ 286 h 658"/>
              <a:gd name="T8" fmla="*/ 5042 w 6281"/>
              <a:gd name="T9" fmla="*/ 460 h 658"/>
              <a:gd name="T10" fmla="*/ 5980 w 6281"/>
              <a:gd name="T11" fmla="*/ 97 h 658"/>
              <a:gd name="T12" fmla="*/ 5706 w 6281"/>
              <a:gd name="T13" fmla="*/ 292 h 658"/>
              <a:gd name="T14" fmla="*/ 5684 w 6281"/>
              <a:gd name="T15" fmla="*/ 236 h 658"/>
              <a:gd name="T16" fmla="*/ 5454 w 6281"/>
              <a:gd name="T17" fmla="*/ 33 h 658"/>
              <a:gd name="T18" fmla="*/ 5436 w 6281"/>
              <a:gd name="T19" fmla="*/ 138 h 658"/>
              <a:gd name="T20" fmla="*/ 5524 w 6281"/>
              <a:gd name="T21" fmla="*/ 632 h 658"/>
              <a:gd name="T22" fmla="*/ 5691 w 6281"/>
              <a:gd name="T23" fmla="*/ 632 h 658"/>
              <a:gd name="T24" fmla="*/ 6016 w 6281"/>
              <a:gd name="T25" fmla="*/ 121 h 658"/>
              <a:gd name="T26" fmla="*/ 5902 w 6281"/>
              <a:gd name="T27" fmla="*/ 632 h 658"/>
              <a:gd name="T28" fmla="*/ 6135 w 6281"/>
              <a:gd name="T29" fmla="*/ 232 h 658"/>
              <a:gd name="T30" fmla="*/ 6224 w 6281"/>
              <a:gd name="T31" fmla="*/ 378 h 658"/>
              <a:gd name="T32" fmla="*/ 6272 w 6281"/>
              <a:gd name="T33" fmla="*/ 530 h 658"/>
              <a:gd name="T34" fmla="*/ 6272 w 6281"/>
              <a:gd name="T35" fmla="*/ 530 h 658"/>
              <a:gd name="T36" fmla="*/ 2160 w 6281"/>
              <a:gd name="T37" fmla="*/ 632 h 658"/>
              <a:gd name="T38" fmla="*/ 2296 w 6281"/>
              <a:gd name="T39" fmla="*/ 513 h 658"/>
              <a:gd name="T40" fmla="*/ 3236 w 6281"/>
              <a:gd name="T41" fmla="*/ 27 h 658"/>
              <a:gd name="T42" fmla="*/ 3561 w 6281"/>
              <a:gd name="T43" fmla="*/ 588 h 658"/>
              <a:gd name="T44" fmla="*/ 3618 w 6281"/>
              <a:gd name="T45" fmla="*/ 632 h 658"/>
              <a:gd name="T46" fmla="*/ 3618 w 6281"/>
              <a:gd name="T47" fmla="*/ 27 h 658"/>
              <a:gd name="T48" fmla="*/ 4729 w 6281"/>
              <a:gd name="T49" fmla="*/ 344 h 658"/>
              <a:gd name="T50" fmla="*/ 4462 w 6281"/>
              <a:gd name="T51" fmla="*/ 71 h 658"/>
              <a:gd name="T52" fmla="*/ 4413 w 6281"/>
              <a:gd name="T53" fmla="*/ 27 h 658"/>
              <a:gd name="T54" fmla="*/ 4759 w 6281"/>
              <a:gd name="T55" fmla="*/ 588 h 658"/>
              <a:gd name="T56" fmla="*/ 4249 w 6281"/>
              <a:gd name="T57" fmla="*/ 588 h 658"/>
              <a:gd name="T58" fmla="*/ 3800 w 6281"/>
              <a:gd name="T59" fmla="*/ 27 h 658"/>
              <a:gd name="T60" fmla="*/ 3849 w 6281"/>
              <a:gd name="T61" fmla="*/ 71 h 658"/>
              <a:gd name="T62" fmla="*/ 4298 w 6281"/>
              <a:gd name="T63" fmla="*/ 632 h 658"/>
              <a:gd name="T64" fmla="*/ 4249 w 6281"/>
              <a:gd name="T65" fmla="*/ 588 h 658"/>
              <a:gd name="T66" fmla="*/ 505 w 6281"/>
              <a:gd name="T67" fmla="*/ 43 h 658"/>
              <a:gd name="T68" fmla="*/ 261 w 6281"/>
              <a:gd name="T69" fmla="*/ 513 h 658"/>
              <a:gd name="T70" fmla="*/ 150 w 6281"/>
              <a:gd name="T71" fmla="*/ 632 h 658"/>
              <a:gd name="T72" fmla="*/ 514 w 6281"/>
              <a:gd name="T73" fmla="*/ 632 h 658"/>
              <a:gd name="T74" fmla="*/ 719 w 6281"/>
              <a:gd name="T75" fmla="*/ 27 h 658"/>
              <a:gd name="T76" fmla="*/ 3143 w 6281"/>
              <a:gd name="T77" fmla="*/ 319 h 658"/>
              <a:gd name="T78" fmla="*/ 2814 w 6281"/>
              <a:gd name="T79" fmla="*/ 635 h 658"/>
              <a:gd name="T80" fmla="*/ 2814 w 6281"/>
              <a:gd name="T81" fmla="*/ 22 h 658"/>
              <a:gd name="T82" fmla="*/ 2894 w 6281"/>
              <a:gd name="T83" fmla="*/ 152 h 658"/>
              <a:gd name="T84" fmla="*/ 2726 w 6281"/>
              <a:gd name="T85" fmla="*/ 516 h 658"/>
              <a:gd name="T86" fmla="*/ 2988 w 6281"/>
              <a:gd name="T87" fmla="*/ 410 h 658"/>
              <a:gd name="T88" fmla="*/ 1508 w 6281"/>
              <a:gd name="T89" fmla="*/ 337 h 658"/>
              <a:gd name="T90" fmla="*/ 862 w 6281"/>
              <a:gd name="T91" fmla="*/ 337 h 658"/>
              <a:gd name="T92" fmla="*/ 1325 w 6281"/>
              <a:gd name="T93" fmla="*/ 36 h 658"/>
              <a:gd name="T94" fmla="*/ 1185 w 6281"/>
              <a:gd name="T95" fmla="*/ 133 h 658"/>
              <a:gd name="T96" fmla="*/ 1367 w 6281"/>
              <a:gd name="T97" fmla="*/ 329 h 658"/>
              <a:gd name="T98" fmla="*/ 1945 w 6281"/>
              <a:gd name="T99" fmla="*/ 632 h 658"/>
              <a:gd name="T100" fmla="*/ 1714 w 6281"/>
              <a:gd name="T101" fmla="*/ 632 h 658"/>
              <a:gd name="T102" fmla="*/ 1816 w 6281"/>
              <a:gd name="T103" fmla="*/ 22 h 658"/>
              <a:gd name="T104" fmla="*/ 2032 w 6281"/>
              <a:gd name="T105" fmla="*/ 350 h 658"/>
              <a:gd name="T106" fmla="*/ 1874 w 6281"/>
              <a:gd name="T107" fmla="*/ 149 h 658"/>
              <a:gd name="T108" fmla="*/ 1714 w 6281"/>
              <a:gd name="T109" fmla="*/ 331 h 658"/>
              <a:gd name="T110" fmla="*/ 1908 w 6281"/>
              <a:gd name="T111" fmla="*/ 183 h 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6281" h="658">
                <a:moveTo>
                  <a:pt x="5299" y="237"/>
                </a:moveTo>
                <a:cubicBezTo>
                  <a:pt x="5378" y="346"/>
                  <a:pt x="5429" y="483"/>
                  <a:pt x="5447" y="632"/>
                </a:cubicBezTo>
                <a:cubicBezTo>
                  <a:pt x="5356" y="632"/>
                  <a:pt x="5356" y="632"/>
                  <a:pt x="5356" y="632"/>
                </a:cubicBezTo>
                <a:cubicBezTo>
                  <a:pt x="5333" y="463"/>
                  <a:pt x="5265" y="318"/>
                  <a:pt x="5170" y="223"/>
                </a:cubicBezTo>
                <a:cubicBezTo>
                  <a:pt x="5189" y="200"/>
                  <a:pt x="5210" y="178"/>
                  <a:pt x="5233" y="158"/>
                </a:cubicBezTo>
                <a:cubicBezTo>
                  <a:pt x="5256" y="182"/>
                  <a:pt x="5279" y="208"/>
                  <a:pt x="5299" y="237"/>
                </a:cubicBezTo>
                <a:close/>
                <a:moveTo>
                  <a:pt x="5122" y="286"/>
                </a:moveTo>
                <a:cubicBezTo>
                  <a:pt x="5104" y="313"/>
                  <a:pt x="5089" y="341"/>
                  <a:pt x="5075" y="370"/>
                </a:cubicBezTo>
                <a:cubicBezTo>
                  <a:pt x="5130" y="438"/>
                  <a:pt x="5170" y="529"/>
                  <a:pt x="5188" y="632"/>
                </a:cubicBezTo>
                <a:cubicBezTo>
                  <a:pt x="5279" y="632"/>
                  <a:pt x="5279" y="632"/>
                  <a:pt x="5279" y="632"/>
                </a:cubicBezTo>
                <a:cubicBezTo>
                  <a:pt x="5262" y="521"/>
                  <a:pt x="5222" y="419"/>
                  <a:pt x="5163" y="336"/>
                </a:cubicBezTo>
                <a:cubicBezTo>
                  <a:pt x="5150" y="318"/>
                  <a:pt x="5136" y="302"/>
                  <a:pt x="5122" y="286"/>
                </a:cubicBezTo>
                <a:close/>
                <a:moveTo>
                  <a:pt x="5018" y="632"/>
                </a:moveTo>
                <a:cubicBezTo>
                  <a:pt x="5110" y="632"/>
                  <a:pt x="5110" y="632"/>
                  <a:pt x="5110" y="632"/>
                </a:cubicBezTo>
                <a:cubicBezTo>
                  <a:pt x="5097" y="569"/>
                  <a:pt x="5074" y="511"/>
                  <a:pt x="5042" y="460"/>
                </a:cubicBezTo>
                <a:cubicBezTo>
                  <a:pt x="5027" y="515"/>
                  <a:pt x="5018" y="572"/>
                  <a:pt x="5018" y="632"/>
                </a:cubicBezTo>
                <a:close/>
                <a:moveTo>
                  <a:pt x="6016" y="121"/>
                </a:moveTo>
                <a:cubicBezTo>
                  <a:pt x="6004" y="112"/>
                  <a:pt x="5992" y="104"/>
                  <a:pt x="5980" y="97"/>
                </a:cubicBezTo>
                <a:cubicBezTo>
                  <a:pt x="5974" y="102"/>
                  <a:pt x="5968" y="108"/>
                  <a:pt x="5963" y="115"/>
                </a:cubicBezTo>
                <a:cubicBezTo>
                  <a:pt x="5889" y="196"/>
                  <a:pt x="5806" y="320"/>
                  <a:pt x="5763" y="495"/>
                </a:cubicBezTo>
                <a:cubicBezTo>
                  <a:pt x="5749" y="425"/>
                  <a:pt x="5730" y="356"/>
                  <a:pt x="5706" y="292"/>
                </a:cubicBezTo>
                <a:cubicBezTo>
                  <a:pt x="5754" y="185"/>
                  <a:pt x="5813" y="103"/>
                  <a:pt x="5868" y="42"/>
                </a:cubicBezTo>
                <a:cubicBezTo>
                  <a:pt x="5853" y="36"/>
                  <a:pt x="5838" y="31"/>
                  <a:pt x="5823" y="27"/>
                </a:cubicBezTo>
                <a:cubicBezTo>
                  <a:pt x="5776" y="81"/>
                  <a:pt x="5727" y="151"/>
                  <a:pt x="5684" y="236"/>
                </a:cubicBezTo>
                <a:cubicBezTo>
                  <a:pt x="5653" y="165"/>
                  <a:pt x="5616" y="99"/>
                  <a:pt x="5573" y="38"/>
                </a:cubicBezTo>
                <a:cubicBezTo>
                  <a:pt x="5566" y="29"/>
                  <a:pt x="5559" y="19"/>
                  <a:pt x="5551" y="10"/>
                </a:cubicBezTo>
                <a:cubicBezTo>
                  <a:pt x="5518" y="15"/>
                  <a:pt x="5485" y="23"/>
                  <a:pt x="5454" y="33"/>
                </a:cubicBezTo>
                <a:cubicBezTo>
                  <a:pt x="5529" y="120"/>
                  <a:pt x="5591" y="231"/>
                  <a:pt x="5633" y="358"/>
                </a:cubicBezTo>
                <a:cubicBezTo>
                  <a:pt x="5618" y="402"/>
                  <a:pt x="5604" y="450"/>
                  <a:pt x="5594" y="501"/>
                </a:cubicBezTo>
                <a:cubicBezTo>
                  <a:pt x="5564" y="366"/>
                  <a:pt x="5511" y="241"/>
                  <a:pt x="5436" y="138"/>
                </a:cubicBezTo>
                <a:cubicBezTo>
                  <a:pt x="5417" y="111"/>
                  <a:pt x="5397" y="87"/>
                  <a:pt x="5376" y="64"/>
                </a:cubicBezTo>
                <a:cubicBezTo>
                  <a:pt x="5348" y="77"/>
                  <a:pt x="5321" y="93"/>
                  <a:pt x="5296" y="110"/>
                </a:cubicBezTo>
                <a:cubicBezTo>
                  <a:pt x="5415" y="231"/>
                  <a:pt x="5500" y="417"/>
                  <a:pt x="5524" y="632"/>
                </a:cubicBezTo>
                <a:cubicBezTo>
                  <a:pt x="5618" y="632"/>
                  <a:pt x="5618" y="632"/>
                  <a:pt x="5618" y="632"/>
                </a:cubicBezTo>
                <a:cubicBezTo>
                  <a:pt x="5625" y="559"/>
                  <a:pt x="5638" y="493"/>
                  <a:pt x="5655" y="432"/>
                </a:cubicBezTo>
                <a:cubicBezTo>
                  <a:pt x="5672" y="496"/>
                  <a:pt x="5684" y="563"/>
                  <a:pt x="5691" y="632"/>
                </a:cubicBezTo>
                <a:cubicBezTo>
                  <a:pt x="5782" y="632"/>
                  <a:pt x="5782" y="632"/>
                  <a:pt x="5782" y="632"/>
                </a:cubicBezTo>
                <a:cubicBezTo>
                  <a:pt x="5809" y="397"/>
                  <a:pt x="5909" y="239"/>
                  <a:pt x="5995" y="144"/>
                </a:cubicBezTo>
                <a:cubicBezTo>
                  <a:pt x="6002" y="136"/>
                  <a:pt x="6009" y="128"/>
                  <a:pt x="6016" y="121"/>
                </a:cubicBezTo>
                <a:close/>
                <a:moveTo>
                  <a:pt x="6135" y="232"/>
                </a:moveTo>
                <a:cubicBezTo>
                  <a:pt x="6126" y="221"/>
                  <a:pt x="6116" y="210"/>
                  <a:pt x="6106" y="199"/>
                </a:cubicBezTo>
                <a:cubicBezTo>
                  <a:pt x="6009" y="299"/>
                  <a:pt x="5928" y="443"/>
                  <a:pt x="5902" y="632"/>
                </a:cubicBezTo>
                <a:cubicBezTo>
                  <a:pt x="5946" y="632"/>
                  <a:pt x="5946" y="632"/>
                  <a:pt x="5946" y="632"/>
                </a:cubicBezTo>
                <a:cubicBezTo>
                  <a:pt x="5972" y="449"/>
                  <a:pt x="6052" y="324"/>
                  <a:pt x="6121" y="248"/>
                </a:cubicBezTo>
                <a:cubicBezTo>
                  <a:pt x="6125" y="242"/>
                  <a:pt x="6130" y="237"/>
                  <a:pt x="6135" y="232"/>
                </a:cubicBezTo>
                <a:close/>
                <a:moveTo>
                  <a:pt x="6067" y="632"/>
                </a:moveTo>
                <a:cubicBezTo>
                  <a:pt x="6111" y="632"/>
                  <a:pt x="6111" y="632"/>
                  <a:pt x="6111" y="632"/>
                </a:cubicBezTo>
                <a:cubicBezTo>
                  <a:pt x="6132" y="518"/>
                  <a:pt x="6179" y="435"/>
                  <a:pt x="6224" y="378"/>
                </a:cubicBezTo>
                <a:cubicBezTo>
                  <a:pt x="6218" y="363"/>
                  <a:pt x="6211" y="349"/>
                  <a:pt x="6203" y="335"/>
                </a:cubicBezTo>
                <a:cubicBezTo>
                  <a:pt x="6140" y="408"/>
                  <a:pt x="6088" y="508"/>
                  <a:pt x="6067" y="632"/>
                </a:cubicBezTo>
                <a:close/>
                <a:moveTo>
                  <a:pt x="6272" y="530"/>
                </a:moveTo>
                <a:cubicBezTo>
                  <a:pt x="6256" y="561"/>
                  <a:pt x="6243" y="595"/>
                  <a:pt x="6233" y="632"/>
                </a:cubicBezTo>
                <a:cubicBezTo>
                  <a:pt x="6281" y="632"/>
                  <a:pt x="6281" y="632"/>
                  <a:pt x="6281" y="632"/>
                </a:cubicBezTo>
                <a:cubicBezTo>
                  <a:pt x="6281" y="597"/>
                  <a:pt x="6278" y="563"/>
                  <a:pt x="6272" y="530"/>
                </a:cubicBezTo>
                <a:close/>
                <a:moveTo>
                  <a:pt x="2296" y="27"/>
                </a:moveTo>
                <a:cubicBezTo>
                  <a:pt x="2160" y="27"/>
                  <a:pt x="2160" y="27"/>
                  <a:pt x="2160" y="27"/>
                </a:cubicBezTo>
                <a:cubicBezTo>
                  <a:pt x="2160" y="632"/>
                  <a:pt x="2160" y="632"/>
                  <a:pt x="2160" y="632"/>
                </a:cubicBezTo>
                <a:cubicBezTo>
                  <a:pt x="2533" y="632"/>
                  <a:pt x="2533" y="632"/>
                  <a:pt x="2533" y="632"/>
                </a:cubicBezTo>
                <a:cubicBezTo>
                  <a:pt x="2533" y="513"/>
                  <a:pt x="2533" y="513"/>
                  <a:pt x="2533" y="513"/>
                </a:cubicBezTo>
                <a:cubicBezTo>
                  <a:pt x="2296" y="513"/>
                  <a:pt x="2296" y="513"/>
                  <a:pt x="2296" y="513"/>
                </a:cubicBezTo>
                <a:lnTo>
                  <a:pt x="2296" y="27"/>
                </a:lnTo>
                <a:close/>
                <a:moveTo>
                  <a:pt x="3285" y="27"/>
                </a:moveTo>
                <a:cubicBezTo>
                  <a:pt x="3236" y="27"/>
                  <a:pt x="3236" y="27"/>
                  <a:pt x="3236" y="27"/>
                </a:cubicBezTo>
                <a:cubicBezTo>
                  <a:pt x="3236" y="632"/>
                  <a:pt x="3236" y="632"/>
                  <a:pt x="3236" y="632"/>
                </a:cubicBezTo>
                <a:cubicBezTo>
                  <a:pt x="3561" y="632"/>
                  <a:pt x="3561" y="632"/>
                  <a:pt x="3561" y="632"/>
                </a:cubicBezTo>
                <a:cubicBezTo>
                  <a:pt x="3561" y="588"/>
                  <a:pt x="3561" y="588"/>
                  <a:pt x="3561" y="588"/>
                </a:cubicBezTo>
                <a:cubicBezTo>
                  <a:pt x="3285" y="588"/>
                  <a:pt x="3285" y="588"/>
                  <a:pt x="3285" y="588"/>
                </a:cubicBezTo>
                <a:lnTo>
                  <a:pt x="3285" y="27"/>
                </a:lnTo>
                <a:close/>
                <a:moveTo>
                  <a:pt x="3618" y="632"/>
                </a:moveTo>
                <a:cubicBezTo>
                  <a:pt x="3667" y="632"/>
                  <a:pt x="3667" y="632"/>
                  <a:pt x="3667" y="632"/>
                </a:cubicBezTo>
                <a:cubicBezTo>
                  <a:pt x="3667" y="27"/>
                  <a:pt x="3667" y="27"/>
                  <a:pt x="3667" y="27"/>
                </a:cubicBezTo>
                <a:cubicBezTo>
                  <a:pt x="3618" y="27"/>
                  <a:pt x="3618" y="27"/>
                  <a:pt x="3618" y="27"/>
                </a:cubicBezTo>
                <a:lnTo>
                  <a:pt x="3618" y="632"/>
                </a:lnTo>
                <a:close/>
                <a:moveTo>
                  <a:pt x="4462" y="344"/>
                </a:moveTo>
                <a:cubicBezTo>
                  <a:pt x="4729" y="344"/>
                  <a:pt x="4729" y="344"/>
                  <a:pt x="4729" y="344"/>
                </a:cubicBezTo>
                <a:cubicBezTo>
                  <a:pt x="4729" y="300"/>
                  <a:pt x="4729" y="300"/>
                  <a:pt x="4729" y="300"/>
                </a:cubicBezTo>
                <a:cubicBezTo>
                  <a:pt x="4462" y="300"/>
                  <a:pt x="4462" y="300"/>
                  <a:pt x="4462" y="300"/>
                </a:cubicBezTo>
                <a:cubicBezTo>
                  <a:pt x="4462" y="71"/>
                  <a:pt x="4462" y="71"/>
                  <a:pt x="4462" y="71"/>
                </a:cubicBezTo>
                <a:cubicBezTo>
                  <a:pt x="4749" y="71"/>
                  <a:pt x="4749" y="71"/>
                  <a:pt x="4749" y="71"/>
                </a:cubicBezTo>
                <a:cubicBezTo>
                  <a:pt x="4749" y="27"/>
                  <a:pt x="4749" y="27"/>
                  <a:pt x="4749" y="27"/>
                </a:cubicBezTo>
                <a:cubicBezTo>
                  <a:pt x="4413" y="27"/>
                  <a:pt x="4413" y="27"/>
                  <a:pt x="4413" y="27"/>
                </a:cubicBezTo>
                <a:cubicBezTo>
                  <a:pt x="4413" y="632"/>
                  <a:pt x="4413" y="632"/>
                  <a:pt x="4413" y="632"/>
                </a:cubicBezTo>
                <a:cubicBezTo>
                  <a:pt x="4759" y="632"/>
                  <a:pt x="4759" y="632"/>
                  <a:pt x="4759" y="632"/>
                </a:cubicBezTo>
                <a:cubicBezTo>
                  <a:pt x="4759" y="588"/>
                  <a:pt x="4759" y="588"/>
                  <a:pt x="4759" y="588"/>
                </a:cubicBezTo>
                <a:cubicBezTo>
                  <a:pt x="4462" y="588"/>
                  <a:pt x="4462" y="588"/>
                  <a:pt x="4462" y="588"/>
                </a:cubicBezTo>
                <a:lnTo>
                  <a:pt x="4462" y="344"/>
                </a:lnTo>
                <a:close/>
                <a:moveTo>
                  <a:pt x="4249" y="588"/>
                </a:moveTo>
                <a:cubicBezTo>
                  <a:pt x="4239" y="588"/>
                  <a:pt x="4239" y="588"/>
                  <a:pt x="4239" y="588"/>
                </a:cubicBezTo>
                <a:cubicBezTo>
                  <a:pt x="3888" y="27"/>
                  <a:pt x="3888" y="27"/>
                  <a:pt x="3888" y="27"/>
                </a:cubicBezTo>
                <a:cubicBezTo>
                  <a:pt x="3800" y="27"/>
                  <a:pt x="3800" y="27"/>
                  <a:pt x="3800" y="27"/>
                </a:cubicBezTo>
                <a:cubicBezTo>
                  <a:pt x="3800" y="632"/>
                  <a:pt x="3800" y="632"/>
                  <a:pt x="3800" y="632"/>
                </a:cubicBezTo>
                <a:cubicBezTo>
                  <a:pt x="3849" y="632"/>
                  <a:pt x="3849" y="632"/>
                  <a:pt x="3849" y="632"/>
                </a:cubicBezTo>
                <a:cubicBezTo>
                  <a:pt x="3849" y="71"/>
                  <a:pt x="3849" y="71"/>
                  <a:pt x="3849" y="71"/>
                </a:cubicBezTo>
                <a:cubicBezTo>
                  <a:pt x="3861" y="71"/>
                  <a:pt x="3861" y="71"/>
                  <a:pt x="3861" y="71"/>
                </a:cubicBezTo>
                <a:cubicBezTo>
                  <a:pt x="4211" y="632"/>
                  <a:pt x="4211" y="632"/>
                  <a:pt x="4211" y="632"/>
                </a:cubicBezTo>
                <a:cubicBezTo>
                  <a:pt x="4298" y="632"/>
                  <a:pt x="4298" y="632"/>
                  <a:pt x="4298" y="632"/>
                </a:cubicBezTo>
                <a:cubicBezTo>
                  <a:pt x="4298" y="27"/>
                  <a:pt x="4298" y="27"/>
                  <a:pt x="4298" y="27"/>
                </a:cubicBezTo>
                <a:cubicBezTo>
                  <a:pt x="4249" y="27"/>
                  <a:pt x="4249" y="27"/>
                  <a:pt x="4249" y="27"/>
                </a:cubicBezTo>
                <a:lnTo>
                  <a:pt x="4249" y="588"/>
                </a:lnTo>
                <a:close/>
                <a:moveTo>
                  <a:pt x="614" y="513"/>
                </a:moveTo>
                <a:cubicBezTo>
                  <a:pt x="604" y="513"/>
                  <a:pt x="604" y="513"/>
                  <a:pt x="604" y="513"/>
                </a:cubicBezTo>
                <a:cubicBezTo>
                  <a:pt x="505" y="43"/>
                  <a:pt x="505" y="43"/>
                  <a:pt x="505" y="43"/>
                </a:cubicBezTo>
                <a:cubicBezTo>
                  <a:pt x="363" y="43"/>
                  <a:pt x="363" y="43"/>
                  <a:pt x="363" y="43"/>
                </a:cubicBezTo>
                <a:cubicBezTo>
                  <a:pt x="274" y="513"/>
                  <a:pt x="274" y="513"/>
                  <a:pt x="274" y="513"/>
                </a:cubicBezTo>
                <a:cubicBezTo>
                  <a:pt x="261" y="513"/>
                  <a:pt x="261" y="513"/>
                  <a:pt x="261" y="513"/>
                </a:cubicBezTo>
                <a:cubicBezTo>
                  <a:pt x="139" y="27"/>
                  <a:pt x="139" y="27"/>
                  <a:pt x="139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150" y="632"/>
                  <a:pt x="150" y="632"/>
                  <a:pt x="150" y="632"/>
                </a:cubicBezTo>
                <a:cubicBezTo>
                  <a:pt x="358" y="632"/>
                  <a:pt x="358" y="632"/>
                  <a:pt x="358" y="632"/>
                </a:cubicBezTo>
                <a:cubicBezTo>
                  <a:pt x="433" y="263"/>
                  <a:pt x="433" y="263"/>
                  <a:pt x="433" y="263"/>
                </a:cubicBezTo>
                <a:cubicBezTo>
                  <a:pt x="514" y="632"/>
                  <a:pt x="514" y="632"/>
                  <a:pt x="514" y="632"/>
                </a:cubicBezTo>
                <a:cubicBezTo>
                  <a:pt x="726" y="632"/>
                  <a:pt x="726" y="632"/>
                  <a:pt x="726" y="632"/>
                </a:cubicBezTo>
                <a:cubicBezTo>
                  <a:pt x="859" y="27"/>
                  <a:pt x="859" y="27"/>
                  <a:pt x="859" y="27"/>
                </a:cubicBezTo>
                <a:cubicBezTo>
                  <a:pt x="719" y="27"/>
                  <a:pt x="719" y="27"/>
                  <a:pt x="719" y="27"/>
                </a:cubicBezTo>
                <a:lnTo>
                  <a:pt x="614" y="513"/>
                </a:lnTo>
                <a:close/>
                <a:moveTo>
                  <a:pt x="3061" y="111"/>
                </a:moveTo>
                <a:cubicBezTo>
                  <a:pt x="3116" y="166"/>
                  <a:pt x="3143" y="241"/>
                  <a:pt x="3143" y="319"/>
                </a:cubicBezTo>
                <a:cubicBezTo>
                  <a:pt x="3144" y="362"/>
                  <a:pt x="3139" y="404"/>
                  <a:pt x="3122" y="445"/>
                </a:cubicBezTo>
                <a:cubicBezTo>
                  <a:pt x="3094" y="520"/>
                  <a:pt x="3035" y="579"/>
                  <a:pt x="2958" y="610"/>
                </a:cubicBezTo>
                <a:cubicBezTo>
                  <a:pt x="2917" y="627"/>
                  <a:pt x="2869" y="635"/>
                  <a:pt x="2814" y="635"/>
                </a:cubicBezTo>
                <a:cubicBezTo>
                  <a:pt x="2590" y="635"/>
                  <a:pt x="2590" y="635"/>
                  <a:pt x="2590" y="635"/>
                </a:cubicBezTo>
                <a:cubicBezTo>
                  <a:pt x="2590" y="22"/>
                  <a:pt x="2590" y="22"/>
                  <a:pt x="2590" y="22"/>
                </a:cubicBezTo>
                <a:cubicBezTo>
                  <a:pt x="2814" y="22"/>
                  <a:pt x="2814" y="22"/>
                  <a:pt x="2814" y="22"/>
                </a:cubicBezTo>
                <a:cubicBezTo>
                  <a:pt x="2912" y="22"/>
                  <a:pt x="2996" y="48"/>
                  <a:pt x="3061" y="111"/>
                </a:cubicBezTo>
                <a:close/>
                <a:moveTo>
                  <a:pt x="2988" y="244"/>
                </a:moveTo>
                <a:cubicBezTo>
                  <a:pt x="2971" y="199"/>
                  <a:pt x="2939" y="168"/>
                  <a:pt x="2894" y="152"/>
                </a:cubicBezTo>
                <a:cubicBezTo>
                  <a:pt x="2872" y="145"/>
                  <a:pt x="2846" y="141"/>
                  <a:pt x="2817" y="141"/>
                </a:cubicBezTo>
                <a:cubicBezTo>
                  <a:pt x="2726" y="141"/>
                  <a:pt x="2726" y="141"/>
                  <a:pt x="2726" y="141"/>
                </a:cubicBezTo>
                <a:cubicBezTo>
                  <a:pt x="2726" y="516"/>
                  <a:pt x="2726" y="516"/>
                  <a:pt x="2726" y="516"/>
                </a:cubicBezTo>
                <a:cubicBezTo>
                  <a:pt x="2817" y="516"/>
                  <a:pt x="2817" y="516"/>
                  <a:pt x="2817" y="516"/>
                </a:cubicBezTo>
                <a:cubicBezTo>
                  <a:pt x="2846" y="516"/>
                  <a:pt x="2872" y="512"/>
                  <a:pt x="2894" y="504"/>
                </a:cubicBezTo>
                <a:cubicBezTo>
                  <a:pt x="2939" y="487"/>
                  <a:pt x="2971" y="455"/>
                  <a:pt x="2988" y="410"/>
                </a:cubicBezTo>
                <a:cubicBezTo>
                  <a:pt x="3006" y="362"/>
                  <a:pt x="3005" y="291"/>
                  <a:pt x="2988" y="244"/>
                </a:cubicBezTo>
                <a:close/>
                <a:moveTo>
                  <a:pt x="1426" y="107"/>
                </a:moveTo>
                <a:cubicBezTo>
                  <a:pt x="1484" y="169"/>
                  <a:pt x="1512" y="254"/>
                  <a:pt x="1508" y="337"/>
                </a:cubicBezTo>
                <a:cubicBezTo>
                  <a:pt x="1507" y="453"/>
                  <a:pt x="1437" y="570"/>
                  <a:pt x="1328" y="620"/>
                </a:cubicBezTo>
                <a:cubicBezTo>
                  <a:pt x="1250" y="658"/>
                  <a:pt x="1120" y="658"/>
                  <a:pt x="1042" y="620"/>
                </a:cubicBezTo>
                <a:cubicBezTo>
                  <a:pt x="932" y="569"/>
                  <a:pt x="863" y="453"/>
                  <a:pt x="862" y="337"/>
                </a:cubicBezTo>
                <a:cubicBezTo>
                  <a:pt x="860" y="293"/>
                  <a:pt x="866" y="250"/>
                  <a:pt x="882" y="207"/>
                </a:cubicBezTo>
                <a:cubicBezTo>
                  <a:pt x="910" y="131"/>
                  <a:pt x="968" y="69"/>
                  <a:pt x="1044" y="36"/>
                </a:cubicBezTo>
                <a:cubicBezTo>
                  <a:pt x="1121" y="0"/>
                  <a:pt x="1248" y="0"/>
                  <a:pt x="1325" y="36"/>
                </a:cubicBezTo>
                <a:cubicBezTo>
                  <a:pt x="1365" y="53"/>
                  <a:pt x="1399" y="77"/>
                  <a:pt x="1426" y="107"/>
                </a:cubicBezTo>
                <a:close/>
                <a:moveTo>
                  <a:pt x="1367" y="329"/>
                </a:moveTo>
                <a:cubicBezTo>
                  <a:pt x="1367" y="203"/>
                  <a:pt x="1286" y="133"/>
                  <a:pt x="1185" y="133"/>
                </a:cubicBezTo>
                <a:cubicBezTo>
                  <a:pt x="1066" y="133"/>
                  <a:pt x="1004" y="220"/>
                  <a:pt x="1004" y="329"/>
                </a:cubicBezTo>
                <a:cubicBezTo>
                  <a:pt x="1004" y="434"/>
                  <a:pt x="1070" y="525"/>
                  <a:pt x="1185" y="525"/>
                </a:cubicBezTo>
                <a:cubicBezTo>
                  <a:pt x="1299" y="525"/>
                  <a:pt x="1367" y="435"/>
                  <a:pt x="1367" y="329"/>
                </a:cubicBezTo>
                <a:close/>
                <a:moveTo>
                  <a:pt x="1948" y="415"/>
                </a:moveTo>
                <a:cubicBezTo>
                  <a:pt x="2103" y="632"/>
                  <a:pt x="2103" y="632"/>
                  <a:pt x="2103" y="632"/>
                </a:cubicBezTo>
                <a:cubicBezTo>
                  <a:pt x="1945" y="632"/>
                  <a:pt x="1945" y="632"/>
                  <a:pt x="1945" y="632"/>
                </a:cubicBezTo>
                <a:cubicBezTo>
                  <a:pt x="1817" y="445"/>
                  <a:pt x="1817" y="445"/>
                  <a:pt x="1817" y="445"/>
                </a:cubicBezTo>
                <a:cubicBezTo>
                  <a:pt x="1814" y="445"/>
                  <a:pt x="1716" y="445"/>
                  <a:pt x="1714" y="445"/>
                </a:cubicBezTo>
                <a:cubicBezTo>
                  <a:pt x="1714" y="632"/>
                  <a:pt x="1714" y="632"/>
                  <a:pt x="1714" y="632"/>
                </a:cubicBezTo>
                <a:cubicBezTo>
                  <a:pt x="1578" y="632"/>
                  <a:pt x="1578" y="632"/>
                  <a:pt x="1578" y="632"/>
                </a:cubicBezTo>
                <a:cubicBezTo>
                  <a:pt x="1578" y="22"/>
                  <a:pt x="1578" y="22"/>
                  <a:pt x="1578" y="22"/>
                </a:cubicBezTo>
                <a:cubicBezTo>
                  <a:pt x="1816" y="22"/>
                  <a:pt x="1816" y="22"/>
                  <a:pt x="1816" y="22"/>
                </a:cubicBezTo>
                <a:cubicBezTo>
                  <a:pt x="1903" y="23"/>
                  <a:pt x="1985" y="43"/>
                  <a:pt x="2032" y="113"/>
                </a:cubicBezTo>
                <a:cubicBezTo>
                  <a:pt x="2052" y="143"/>
                  <a:pt x="2062" y="180"/>
                  <a:pt x="2062" y="225"/>
                </a:cubicBezTo>
                <a:cubicBezTo>
                  <a:pt x="2064" y="271"/>
                  <a:pt x="2054" y="318"/>
                  <a:pt x="2032" y="350"/>
                </a:cubicBezTo>
                <a:cubicBezTo>
                  <a:pt x="2012" y="379"/>
                  <a:pt x="1984" y="401"/>
                  <a:pt x="1948" y="415"/>
                </a:cubicBezTo>
                <a:close/>
                <a:moveTo>
                  <a:pt x="1908" y="183"/>
                </a:moveTo>
                <a:cubicBezTo>
                  <a:pt x="1900" y="168"/>
                  <a:pt x="1888" y="157"/>
                  <a:pt x="1874" y="149"/>
                </a:cubicBezTo>
                <a:cubicBezTo>
                  <a:pt x="1860" y="141"/>
                  <a:pt x="1842" y="141"/>
                  <a:pt x="1823" y="141"/>
                </a:cubicBezTo>
                <a:cubicBezTo>
                  <a:pt x="1714" y="141"/>
                  <a:pt x="1714" y="141"/>
                  <a:pt x="1714" y="141"/>
                </a:cubicBezTo>
                <a:cubicBezTo>
                  <a:pt x="1714" y="331"/>
                  <a:pt x="1714" y="331"/>
                  <a:pt x="1714" y="331"/>
                </a:cubicBezTo>
                <a:cubicBezTo>
                  <a:pt x="1823" y="331"/>
                  <a:pt x="1823" y="331"/>
                  <a:pt x="1823" y="331"/>
                </a:cubicBezTo>
                <a:cubicBezTo>
                  <a:pt x="1860" y="331"/>
                  <a:pt x="1890" y="316"/>
                  <a:pt x="1908" y="285"/>
                </a:cubicBezTo>
                <a:cubicBezTo>
                  <a:pt x="1925" y="257"/>
                  <a:pt x="1924" y="211"/>
                  <a:pt x="1908" y="183"/>
                </a:cubicBezTo>
                <a:close/>
              </a:path>
            </a:pathLst>
          </a:custGeom>
          <a:solidFill>
            <a:srgbClr val="000000"/>
          </a:solidFill>
          <a:ln w="0" cap="flat" cmpd="sng" algn="ctr">
            <a:solidFill>
              <a:srgbClr val="000000">
                <a:alpha val="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en-GB"/>
              <a:t> </a:t>
            </a:r>
          </a:p>
        </p:txBody>
      </p:sp>
      <p:sp>
        <p:nvSpPr>
          <p:cNvPr id="11" name="03_Placeholder 3 [PHJU]">
            <a:extLst>
              <a:ext uri="{FF2B5EF4-FFF2-40B4-BE49-F238E27FC236}">
                <a16:creationId xmlns:a16="http://schemas.microsoft.com/office/drawing/2014/main" id="{5F53B80B-DB93-5B90-0DC6-222A57251064}"/>
              </a:ext>
            </a:extLst>
          </p:cNvPr>
          <p:cNvSpPr>
            <a:spLocks noGrp="1" noSelect="1"/>
          </p:cNvSpPr>
          <p:nvPr>
            <p:ph type="body" sz="quarter" idx="1004" hasCustomPrompt="1"/>
          </p:nvPr>
        </p:nvSpPr>
        <p:spPr>
          <a:xfrm>
            <a:off x="6117840" y="532440"/>
            <a:ext cx="2666160" cy="4079520"/>
          </a:xfrm>
          <a:prstGeom prst="roundRect">
            <a:avLst>
              <a:gd name="adj" fmla="val 4300"/>
            </a:avLst>
          </a:prstGeom>
          <a:solidFill>
            <a:srgbClr val="FFFFFF"/>
          </a:solidFill>
        </p:spPr>
        <p:txBody>
          <a:bodyPr lIns="108000" tIns="108000" rIns="108000" bIns="108000">
            <a:normAutofit/>
          </a:bodyPr>
          <a:lstStyle>
            <a:lvl1pPr marL="18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1pPr>
            <a:lvl2pPr marL="36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2pPr>
            <a:lvl3pPr marL="54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3pPr>
            <a:lvl4pPr marL="18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4pPr>
            <a:lvl5pPr marL="36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5pPr>
            <a:lvl6pPr marL="54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6pPr>
            <a:lvl7pPr marL="0">
              <a:lnSpc>
                <a:spcPct val="100000"/>
              </a:lnSpc>
              <a:spcAft>
                <a:spcPts val="0"/>
              </a:spcAft>
              <a:defRPr sz="1000" b="0"/>
            </a:lvl7pPr>
            <a:lvl8pPr>
              <a:lnSpc>
                <a:spcPct val="100000"/>
              </a:lnSpc>
              <a:spcAft>
                <a:spcPts val="0"/>
              </a:spcAft>
              <a:defRPr sz="1000" b="1"/>
            </a:lvl8pPr>
            <a:lvl9pPr marL="180000">
              <a:lnSpc>
                <a:spcPct val="100000"/>
              </a:lnSpc>
              <a:spcAft>
                <a:spcPts val="0"/>
              </a:spcAft>
              <a:defRPr sz="1000" b="0"/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F0D86C3-14B5-BA67-DFAB-AC33F0D8A860}"/>
              </a:ext>
            </a:extLst>
          </p:cNvPr>
          <p:cNvSpPr>
            <a:spLocks noGrp="1" noSelect="1"/>
          </p:cNvSpPr>
          <p:nvPr>
            <p:ph type="ftr" sz="quarter" idx="100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C78B8898-03F7-590C-4001-7EAC1F81BE2C}"/>
              </a:ext>
            </a:extLst>
          </p:cNvPr>
          <p:cNvSpPr>
            <a:spLocks noGrp="1" noSelect="1"/>
          </p:cNvSpPr>
          <p:nvPr>
            <p:ph type="sldNum" sz="quarter" idx="100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99650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Green-Yellow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5273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00C0A9"/>
              </a:gs>
              <a:gs pos="15000">
                <a:srgbClr val="2DC79C"/>
              </a:gs>
              <a:gs pos="30000">
                <a:srgbClr val="59CF90"/>
              </a:gs>
              <a:gs pos="44000">
                <a:srgbClr val="84D684"/>
              </a:gs>
              <a:gs pos="61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27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01_Title 2">
            <a:extLst>
              <a:ext uri="{FF2B5EF4-FFF2-40B4-BE49-F238E27FC236}">
                <a16:creationId xmlns:a16="http://schemas.microsoft.com/office/drawing/2014/main" id="{BAB2CC44-CB66-CEED-FB2A-D394C54D6203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1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8" name="02_Subtitle 3  [PHJU] (JU-Free)">
            <a:extLst>
              <a:ext uri="{FF2B5EF4-FFF2-40B4-BE49-F238E27FC236}">
                <a16:creationId xmlns:a16="http://schemas.microsoft.com/office/drawing/2014/main" id="{3B8967B1-BB90-2A49-41EB-922271CD33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1FD14EAE-0D30-1EB9-28D9-1190E31E50D6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29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20" name="04_Subtitle 5 [PHJU]">
            <a:extLst>
              <a:ext uri="{FF2B5EF4-FFF2-40B4-BE49-F238E27FC236}">
                <a16:creationId xmlns:a16="http://schemas.microsoft.com/office/drawing/2014/main" id="{3F70D79F-4075-F196-4A50-2DFEBA3C22E9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163" y="1656715"/>
            <a:ext cx="4855100" cy="27302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1" name="05_Frame text 6 [PHJU]">
            <a:extLst>
              <a:ext uri="{FF2B5EF4-FFF2-40B4-BE49-F238E27FC236}">
                <a16:creationId xmlns:a16="http://schemas.microsoft.com/office/drawing/2014/main" id="{6D25D9A5-6FF4-79A7-27AD-69572B39D33D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en-GB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F03EA36F-BD2E-6829-DF6B-80FFCC2E50CA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24" name="07_Subtitle 8 [PHJU]">
            <a:extLst>
              <a:ext uri="{FF2B5EF4-FFF2-40B4-BE49-F238E27FC236}">
                <a16:creationId xmlns:a16="http://schemas.microsoft.com/office/drawing/2014/main" id="{7B401EBB-FD04-6FA4-03F1-A158C2CD99D9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3" y="1656715"/>
            <a:ext cx="1815092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7" name="08_***Frame text 9 [PHJU]">
            <a:extLst>
              <a:ext uri="{FF2B5EF4-FFF2-40B4-BE49-F238E27FC236}">
                <a16:creationId xmlns:a16="http://schemas.microsoft.com/office/drawing/2014/main" id="{E0920BDC-2E07-D17F-0874-951FC78A0A19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8" name="Footer Placeholder 10">
            <a:extLst>
              <a:ext uri="{FF2B5EF4-FFF2-40B4-BE49-F238E27FC236}">
                <a16:creationId xmlns:a16="http://schemas.microsoft.com/office/drawing/2014/main" id="{49F0DB3C-E823-0049-F15E-25A9801FA1ED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9" name="Slide Number Placeholder 11">
            <a:extLst>
              <a:ext uri="{FF2B5EF4-FFF2-40B4-BE49-F238E27FC236}">
                <a16:creationId xmlns:a16="http://schemas.microsoft.com/office/drawing/2014/main" id="{7D7CD1E6-7147-65F2-AE7A-495072B3EEB0}"/>
              </a:ext>
            </a:extLst>
          </p:cNvPr>
          <p:cNvSpPr>
            <a:spLocks noGrp="1" noSelect="1"/>
          </p:cNvSpPr>
          <p:nvPr>
            <p:ph type="sldNum" sz="quarter" idx="102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630325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Green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00C3A7"/>
              </a:gs>
              <a:gs pos="27000">
                <a:srgbClr val="00C0A5"/>
              </a:gs>
              <a:gs pos="49000">
                <a:srgbClr val="00B69F"/>
              </a:gs>
              <a:gs pos="69000">
                <a:srgbClr val="00A594"/>
              </a:gs>
              <a:gs pos="88000">
                <a:srgbClr val="008D85"/>
              </a:gs>
              <a:gs pos="100000">
                <a:srgbClr val="007978"/>
              </a:gs>
            </a:gsLst>
            <a:lin ang="135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01_Title 2">
            <a:extLst>
              <a:ext uri="{FF2B5EF4-FFF2-40B4-BE49-F238E27FC236}">
                <a16:creationId xmlns:a16="http://schemas.microsoft.com/office/drawing/2014/main" id="{40B04E3A-703B-1E8F-4836-1DA6562FE7C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6" name="02_Subtitle 3  [PHJU] (JU-Free)">
            <a:extLst>
              <a:ext uri="{FF2B5EF4-FFF2-40B4-BE49-F238E27FC236}">
                <a16:creationId xmlns:a16="http://schemas.microsoft.com/office/drawing/2014/main" id="{A7C2E98F-6847-8CC1-F24C-349C0C6409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E2929EA2-1DAF-C4E0-704B-07A02A7F5B63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29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9" name="04_Subtitle 5 [PHJU]">
            <a:extLst>
              <a:ext uri="{FF2B5EF4-FFF2-40B4-BE49-F238E27FC236}">
                <a16:creationId xmlns:a16="http://schemas.microsoft.com/office/drawing/2014/main" id="{AFF4F810-5BAC-A08C-EB0B-0DDCAB44879C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302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5_Frame text 6 [PHJU]">
            <a:extLst>
              <a:ext uri="{FF2B5EF4-FFF2-40B4-BE49-F238E27FC236}">
                <a16:creationId xmlns:a16="http://schemas.microsoft.com/office/drawing/2014/main" id="{BDFEECD2-08FD-4498-FADB-E795202B0782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84CE2958-586C-CC78-8201-72820932C894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2" name="07_Subtitle 8 [PHJU]">
            <a:extLst>
              <a:ext uri="{FF2B5EF4-FFF2-40B4-BE49-F238E27FC236}">
                <a16:creationId xmlns:a16="http://schemas.microsoft.com/office/drawing/2014/main" id="{6609E3B6-5045-F424-7ECB-14101D3F6D1D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4" name="08_***Frame text 9 [PHJU]">
            <a:extLst>
              <a:ext uri="{FF2B5EF4-FFF2-40B4-BE49-F238E27FC236}">
                <a16:creationId xmlns:a16="http://schemas.microsoft.com/office/drawing/2014/main" id="{8FDD7F0D-D76B-B589-37B7-9C957009FE14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7" name="Footer Placeholder 10">
            <a:extLst>
              <a:ext uri="{FF2B5EF4-FFF2-40B4-BE49-F238E27FC236}">
                <a16:creationId xmlns:a16="http://schemas.microsoft.com/office/drawing/2014/main" id="{7A21C257-BE35-7FA3-12CC-0DF8BE9374A0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" name="Slide Number Placeholder 11">
            <a:extLst>
              <a:ext uri="{FF2B5EF4-FFF2-40B4-BE49-F238E27FC236}">
                <a16:creationId xmlns:a16="http://schemas.microsoft.com/office/drawing/2014/main" id="{8D4BFC5B-3733-D790-A92B-444C23D45D12}"/>
              </a:ext>
            </a:extLst>
          </p:cNvPr>
          <p:cNvSpPr>
            <a:spLocks noGrp="1" noSelect="1"/>
          </p:cNvSpPr>
          <p:nvPr>
            <p:ph type="sldNum" sz="quarter" idx="102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8195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3" orient="horz" pos="747" userDrawn="1">
          <p15:clr>
            <a:srgbClr val="46BEAA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Green-Purpl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00C1A5"/>
              </a:gs>
              <a:gs pos="20000">
                <a:srgbClr val="21A3AA"/>
              </a:gs>
              <a:gs pos="42000">
                <a:srgbClr val="4284B0"/>
              </a:gs>
              <a:gs pos="65000">
                <a:srgbClr val="5E69B5"/>
              </a:gs>
              <a:gs pos="84000">
                <a:srgbClr val="7553B9"/>
              </a:gs>
              <a:gs pos="100000">
                <a:srgbClr val="8842BC"/>
              </a:gs>
            </a:gsLst>
            <a:lin ang="135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01_Title 2">
            <a:extLst>
              <a:ext uri="{FF2B5EF4-FFF2-40B4-BE49-F238E27FC236}">
                <a16:creationId xmlns:a16="http://schemas.microsoft.com/office/drawing/2014/main" id="{3A3707E6-D1F4-3D8D-4558-CE5411DF985D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154F926D-A3B9-6246-F250-2169D9A907D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232C5A8D-3860-8E48-EBBB-0919AC2DD019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8" name="04_Subtitle 5 [PHJU]">
            <a:extLst>
              <a:ext uri="{FF2B5EF4-FFF2-40B4-BE49-F238E27FC236}">
                <a16:creationId xmlns:a16="http://schemas.microsoft.com/office/drawing/2014/main" id="{07A2C98F-907D-195A-DA0F-CCFAF1FCBEE7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000"/>
            <a:ext cx="4854960" cy="27302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9" name="05_Frame text 6 [PHJU]">
            <a:extLst>
              <a:ext uri="{FF2B5EF4-FFF2-40B4-BE49-F238E27FC236}">
                <a16:creationId xmlns:a16="http://schemas.microsoft.com/office/drawing/2014/main" id="{A157A4F9-51BD-62B6-FC32-5CDA928CFC33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87D1A12C-38E8-8D50-3157-F360A66D8F69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1" name="07_Subtitle 8 [PHJU]">
            <a:extLst>
              <a:ext uri="{FF2B5EF4-FFF2-40B4-BE49-F238E27FC236}">
                <a16:creationId xmlns:a16="http://schemas.microsoft.com/office/drawing/2014/main" id="{C5A426BB-941D-A6EB-5E43-4E2ACAB4F09C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2" name="08_***Frame text 9 [PHJU]">
            <a:extLst>
              <a:ext uri="{FF2B5EF4-FFF2-40B4-BE49-F238E27FC236}">
                <a16:creationId xmlns:a16="http://schemas.microsoft.com/office/drawing/2014/main" id="{9BC053BE-66D8-38AA-002C-7B2C32B2C6B4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4" name="Footer Placeholder 10">
            <a:extLst>
              <a:ext uri="{FF2B5EF4-FFF2-40B4-BE49-F238E27FC236}">
                <a16:creationId xmlns:a16="http://schemas.microsoft.com/office/drawing/2014/main" id="{649F6701-0174-0004-1F5E-6EEC88AB78E4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" name="Slide Number Placeholder 11">
            <a:extLst>
              <a:ext uri="{FF2B5EF4-FFF2-40B4-BE49-F238E27FC236}">
                <a16:creationId xmlns:a16="http://schemas.microsoft.com/office/drawing/2014/main" id="{820C0343-7807-238D-ABD4-974ACD40FA7B}"/>
              </a:ext>
            </a:extLst>
          </p:cNvPr>
          <p:cNvSpPr>
            <a:spLocks noGrp="1" noSelect="1"/>
          </p:cNvSpPr>
          <p:nvPr>
            <p:ph type="sldNum" sz="quarter" idx="102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4835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3" orient="horz" pos="747" userDrawn="1">
          <p15:clr>
            <a:srgbClr val="46BEAA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Purple-Red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F24E3B"/>
              </a:gs>
              <a:gs pos="19000">
                <a:srgbClr val="DC4D53"/>
              </a:gs>
              <a:gs pos="34000">
                <a:srgbClr val="CB4D66"/>
              </a:gs>
              <a:gs pos="49000">
                <a:srgbClr val="BA4C79"/>
              </a:gs>
              <a:gs pos="66000">
                <a:srgbClr val="A74B8E"/>
              </a:gs>
              <a:gs pos="82000">
                <a:srgbClr val="944BA3"/>
              </a:gs>
              <a:gs pos="100000">
                <a:srgbClr val="804AB9"/>
              </a:gs>
            </a:gsLst>
            <a:lin ang="162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01_Title 2">
            <a:extLst>
              <a:ext uri="{FF2B5EF4-FFF2-40B4-BE49-F238E27FC236}">
                <a16:creationId xmlns:a16="http://schemas.microsoft.com/office/drawing/2014/main" id="{5BCA9C8E-C0DC-F75D-ECF9-CC5E8996670B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DCCE5EEF-A3F3-5297-999E-EEE829BDE58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EDD39E4B-6DC4-B797-2EDF-FE2D71EBC05E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9" name="04_Subtitle 5 [PHJU]">
            <a:extLst>
              <a:ext uri="{FF2B5EF4-FFF2-40B4-BE49-F238E27FC236}">
                <a16:creationId xmlns:a16="http://schemas.microsoft.com/office/drawing/2014/main" id="{EDE5AA88-D655-6CF3-6FA3-7BCB0C1A0C72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5_Frame text 6 [PHJU]">
            <a:extLst>
              <a:ext uri="{FF2B5EF4-FFF2-40B4-BE49-F238E27FC236}">
                <a16:creationId xmlns:a16="http://schemas.microsoft.com/office/drawing/2014/main" id="{EA7F5EAE-6A6B-4954-CD1C-5CDE24856623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40B3180A-1F4C-BD75-DAD4-0736FEC18B53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2" name="07_Subtitle 8 [PHJU]">
            <a:extLst>
              <a:ext uri="{FF2B5EF4-FFF2-40B4-BE49-F238E27FC236}">
                <a16:creationId xmlns:a16="http://schemas.microsoft.com/office/drawing/2014/main" id="{00D27901-A90A-BBAC-E6D2-C09862901FD1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4" name="08_***Frame text 9 [PHJU]">
            <a:extLst>
              <a:ext uri="{FF2B5EF4-FFF2-40B4-BE49-F238E27FC236}">
                <a16:creationId xmlns:a16="http://schemas.microsoft.com/office/drawing/2014/main" id="{4AA4C17F-D9F4-828A-AED1-DE7042CC1570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7" name="Footer Placeholder 10">
            <a:extLst>
              <a:ext uri="{FF2B5EF4-FFF2-40B4-BE49-F238E27FC236}">
                <a16:creationId xmlns:a16="http://schemas.microsoft.com/office/drawing/2014/main" id="{9EFBD620-4ECF-E8B0-507C-01717DB17EDD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" name="Slide Number Placeholder 11">
            <a:extLst>
              <a:ext uri="{FF2B5EF4-FFF2-40B4-BE49-F238E27FC236}">
                <a16:creationId xmlns:a16="http://schemas.microsoft.com/office/drawing/2014/main" id="{5DDC068C-277B-3970-1157-AE83773FB9E1}"/>
              </a:ext>
            </a:extLst>
          </p:cNvPr>
          <p:cNvSpPr>
            <a:spLocks noGrp="1" noSelect="1"/>
          </p:cNvSpPr>
          <p:nvPr>
            <p:ph type="sldNum" sz="quarter" idx="102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86207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3" orient="horz" pos="747" userDrawn="1">
          <p15:clr>
            <a:srgbClr val="46BEAA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Orange-Yellow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FF808E"/>
              </a:gs>
              <a:gs pos="15000">
                <a:srgbClr val="FF9485"/>
              </a:gs>
              <a:gs pos="30000">
                <a:srgbClr val="FFA87D"/>
              </a:gs>
              <a:gs pos="43000">
                <a:srgbClr val="FFB876"/>
              </a:gs>
              <a:gs pos="59000">
                <a:srgbClr val="FFC96F"/>
              </a:gs>
              <a:gs pos="74000">
                <a:srgbClr val="FFD769"/>
              </a:gs>
              <a:gs pos="100000">
                <a:srgbClr val="FFEB61"/>
              </a:gs>
            </a:gsLst>
            <a:lin ang="27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01_Title 2">
            <a:extLst>
              <a:ext uri="{FF2B5EF4-FFF2-40B4-BE49-F238E27FC236}">
                <a16:creationId xmlns:a16="http://schemas.microsoft.com/office/drawing/2014/main" id="{E31C5159-D406-371C-6665-424D832C0D4D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A1E6FFD1-1FE9-8E6F-1C81-7F8403C7A9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776BA2EB-1686-BB58-0155-250804CF48A8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9" name="04_Subtitle 5 [PHJU]">
            <a:extLst>
              <a:ext uri="{FF2B5EF4-FFF2-40B4-BE49-F238E27FC236}">
                <a16:creationId xmlns:a16="http://schemas.microsoft.com/office/drawing/2014/main" id="{4DF9E293-C353-D04D-C912-FF1F36F9F52F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5_Frame text 6 [PHJU]">
            <a:extLst>
              <a:ext uri="{FF2B5EF4-FFF2-40B4-BE49-F238E27FC236}">
                <a16:creationId xmlns:a16="http://schemas.microsoft.com/office/drawing/2014/main" id="{9D580CA2-5E86-3C1F-192C-B0C94FEEDEC5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05F877CE-8C5B-5AF4-1DCA-4D724AE6299B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tx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2" name="07_Subtitle 8 [PHJU]">
            <a:extLst>
              <a:ext uri="{FF2B5EF4-FFF2-40B4-BE49-F238E27FC236}">
                <a16:creationId xmlns:a16="http://schemas.microsoft.com/office/drawing/2014/main" id="{B0C4830B-2287-EF02-B234-B7F2CA16E527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4" name="08_***Frame text 9 [PHJU]">
            <a:extLst>
              <a:ext uri="{FF2B5EF4-FFF2-40B4-BE49-F238E27FC236}">
                <a16:creationId xmlns:a16="http://schemas.microsoft.com/office/drawing/2014/main" id="{77F0C159-2912-8A68-7FE0-ED815BEBDA18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" name="Footer Placeholder 10">
            <a:extLst>
              <a:ext uri="{FF2B5EF4-FFF2-40B4-BE49-F238E27FC236}">
                <a16:creationId xmlns:a16="http://schemas.microsoft.com/office/drawing/2014/main" id="{FD91F8F5-1393-F96D-A43E-DD04940081C4}"/>
              </a:ext>
            </a:extLst>
          </p:cNvPr>
          <p:cNvSpPr>
            <a:spLocks noGrp="1" noSelect="1"/>
          </p:cNvSpPr>
          <p:nvPr>
            <p:ph type="ftr" sz="quarter" idx="1028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3" name="Slide Number Placeholder 11">
            <a:extLst>
              <a:ext uri="{FF2B5EF4-FFF2-40B4-BE49-F238E27FC236}">
                <a16:creationId xmlns:a16="http://schemas.microsoft.com/office/drawing/2014/main" id="{677877E6-2663-8F9A-BA4A-864935F3067F}"/>
              </a:ext>
            </a:extLst>
          </p:cNvPr>
          <p:cNvSpPr>
            <a:spLocks noGrp="1" noSelect="1"/>
          </p:cNvSpPr>
          <p:nvPr>
            <p:ph type="sldNum" sz="quarter" idx="1029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73693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Green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">
            <a:extLst>
              <a:ext uri="{FF2B5EF4-FFF2-40B4-BE49-F238E27FC236}">
                <a16:creationId xmlns:a16="http://schemas.microsoft.com/office/drawing/2014/main" id="{20B2EB6D-B866-3B65-B561-196224DCA18F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0">
                <a:srgbClr val="00C3A7"/>
              </a:gs>
              <a:gs pos="27000">
                <a:srgbClr val="00C0A5"/>
              </a:gs>
              <a:gs pos="49000">
                <a:srgbClr val="00B69F"/>
              </a:gs>
              <a:gs pos="69000">
                <a:srgbClr val="00A594"/>
              </a:gs>
              <a:gs pos="88000">
                <a:srgbClr val="008D85"/>
              </a:gs>
              <a:gs pos="100000">
                <a:srgbClr val="007978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924BB706-87F8-6945-AA3D-7B5C3CA2490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8" name="02_***Title 5">
            <a:extLst>
              <a:ext uri="{FF2B5EF4-FFF2-40B4-BE49-F238E27FC236}">
                <a16:creationId xmlns:a16="http://schemas.microsoft.com/office/drawing/2014/main" id="{70FA2F4D-23AB-3780-20FA-836C5ED0C45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9" name="Frame footer 6">
            <a:extLst>
              <a:ext uri="{FF2B5EF4-FFF2-40B4-BE49-F238E27FC236}">
                <a16:creationId xmlns:a16="http://schemas.microsoft.com/office/drawing/2014/main" id="{F7F7D31D-E028-1A10-0241-6DCD48358EAA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3" name="New Freeform 5">
            <a:extLst>
              <a:ext uri="{FF2B5EF4-FFF2-40B4-BE49-F238E27FC236}">
                <a16:creationId xmlns:a16="http://schemas.microsoft.com/office/drawing/2014/main" id="{D8D6EA2A-D6B2-876D-314F-4CC628134DE7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25243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Blue-Pink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88191">
                <a:srgbClr val="E17B8E"/>
              </a:gs>
              <a:gs pos="65908">
                <a:srgbClr val="A8738E"/>
              </a:gs>
              <a:gs pos="37283">
                <a:srgbClr val="5F688E"/>
              </a:gs>
              <a:gs pos="15906">
                <a:srgbClr val="28608F"/>
              </a:gs>
              <a:gs pos="74550">
                <a:srgbClr val="BE768E"/>
              </a:gs>
              <a:gs pos="24100">
                <a:srgbClr val="3D638F"/>
              </a:gs>
              <a:gs pos="0">
                <a:srgbClr val="005A8F"/>
              </a:gs>
              <a:gs pos="50000">
                <a:srgbClr val="7F6D8E"/>
              </a:gs>
              <a:gs pos="100000">
                <a:srgbClr val="FF808E"/>
              </a:gs>
            </a:gsLst>
            <a:lin ang="27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01_Title 2">
            <a:extLst>
              <a:ext uri="{FF2B5EF4-FFF2-40B4-BE49-F238E27FC236}">
                <a16:creationId xmlns:a16="http://schemas.microsoft.com/office/drawing/2014/main" id="{C2DE3BC9-8EBD-EAC6-0342-6699B4A5A90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E4B339AC-19B1-E6E6-66A4-A8915A547A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E4AE82F2-2B3E-3F7E-B014-F71CDFA9C8C5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9" name="04_Subtitle 5 [PHJU]">
            <a:extLst>
              <a:ext uri="{FF2B5EF4-FFF2-40B4-BE49-F238E27FC236}">
                <a16:creationId xmlns:a16="http://schemas.microsoft.com/office/drawing/2014/main" id="{417E8211-A2D6-27A7-1F06-49C34E9DA6EC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5_Frame text 6 [PHJU]">
            <a:extLst>
              <a:ext uri="{FF2B5EF4-FFF2-40B4-BE49-F238E27FC236}">
                <a16:creationId xmlns:a16="http://schemas.microsoft.com/office/drawing/2014/main" id="{1055A198-A549-B21C-1CE2-4F1E727D1846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772A660E-436C-626D-8468-F4281C82CF36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2" name="07_Subtitle 8 [PHJU]">
            <a:extLst>
              <a:ext uri="{FF2B5EF4-FFF2-40B4-BE49-F238E27FC236}">
                <a16:creationId xmlns:a16="http://schemas.microsoft.com/office/drawing/2014/main" id="{4EFE0D84-6D50-4329-AEFC-B07F6C3B7E56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4" name="08_***Frame text 9 [PHJU]">
            <a:extLst>
              <a:ext uri="{FF2B5EF4-FFF2-40B4-BE49-F238E27FC236}">
                <a16:creationId xmlns:a16="http://schemas.microsoft.com/office/drawing/2014/main" id="{C8EA8275-25BE-859A-F548-19088CA319A5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7" name="Footer Placeholder 10">
            <a:extLst>
              <a:ext uri="{FF2B5EF4-FFF2-40B4-BE49-F238E27FC236}">
                <a16:creationId xmlns:a16="http://schemas.microsoft.com/office/drawing/2014/main" id="{7196AF4D-6C5B-8A97-9BA9-1EECDF337907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8" name="Slide Number Placeholder 11">
            <a:extLst>
              <a:ext uri="{FF2B5EF4-FFF2-40B4-BE49-F238E27FC236}">
                <a16:creationId xmlns:a16="http://schemas.microsoft.com/office/drawing/2014/main" id="{FDF06398-62E7-5731-B74E-707C857B175C}"/>
              </a:ext>
            </a:extLst>
          </p:cNvPr>
          <p:cNvSpPr>
            <a:spLocks noGrp="1" noSelect="1"/>
          </p:cNvSpPr>
          <p:nvPr>
            <p:ph type="sldNum" sz="quarter" idx="102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55669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Blu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00B5D5"/>
              </a:gs>
              <a:gs pos="18000">
                <a:srgbClr val="00B4D4"/>
              </a:gs>
              <a:gs pos="31000">
                <a:srgbClr val="00AACD"/>
              </a:gs>
              <a:gs pos="45000">
                <a:srgbClr val="00A2C7"/>
              </a:gs>
              <a:gs pos="58000">
                <a:srgbClr val="0090B9"/>
              </a:gs>
              <a:gs pos="82000">
                <a:srgbClr val="006B9C"/>
              </a:gs>
              <a:gs pos="100000">
                <a:srgbClr val="005A8F"/>
              </a:gs>
            </a:gsLst>
            <a:lin ang="135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0" name="01_Title 2">
            <a:extLst>
              <a:ext uri="{FF2B5EF4-FFF2-40B4-BE49-F238E27FC236}">
                <a16:creationId xmlns:a16="http://schemas.microsoft.com/office/drawing/2014/main" id="{3F7C97FD-DF6B-28B9-A2A2-F9DDFDFD30D8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D6242CEB-C50E-62BD-4070-69C5E6C50B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F05FCD1A-EACF-126C-E3BB-BCBEB6CFAB57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7" name="04_Subtitle 5 [PHJU]">
            <a:extLst>
              <a:ext uri="{FF2B5EF4-FFF2-40B4-BE49-F238E27FC236}">
                <a16:creationId xmlns:a16="http://schemas.microsoft.com/office/drawing/2014/main" id="{A19D7C31-F140-0FB2-9314-BB9B09893769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8" name="05_Frame text 6 [PHJU]">
            <a:extLst>
              <a:ext uri="{FF2B5EF4-FFF2-40B4-BE49-F238E27FC236}">
                <a16:creationId xmlns:a16="http://schemas.microsoft.com/office/drawing/2014/main" id="{20C89B7C-DFCC-1170-C1C4-0E94CBBF3E00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27A4EB95-4427-2758-C8B8-1775593E6D16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0" name="07_Subtitle 8 [PHJU]">
            <a:extLst>
              <a:ext uri="{FF2B5EF4-FFF2-40B4-BE49-F238E27FC236}">
                <a16:creationId xmlns:a16="http://schemas.microsoft.com/office/drawing/2014/main" id="{2E580480-4E33-5357-F73B-C223E090EDA5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1" name="08_***Frame text 9 [PHJU]">
            <a:extLst>
              <a:ext uri="{FF2B5EF4-FFF2-40B4-BE49-F238E27FC236}">
                <a16:creationId xmlns:a16="http://schemas.microsoft.com/office/drawing/2014/main" id="{FB50BC4D-90B5-693D-706C-69D11A86E734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2" name="Footer Placeholder 10">
            <a:extLst>
              <a:ext uri="{FF2B5EF4-FFF2-40B4-BE49-F238E27FC236}">
                <a16:creationId xmlns:a16="http://schemas.microsoft.com/office/drawing/2014/main" id="{E52236A7-4AF2-D812-32C9-B16FDBE14310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4" name="Slide Number Placeholder 11">
            <a:extLst>
              <a:ext uri="{FF2B5EF4-FFF2-40B4-BE49-F238E27FC236}">
                <a16:creationId xmlns:a16="http://schemas.microsoft.com/office/drawing/2014/main" id="{FC45EAC1-9A9E-5378-8002-EB9AAB8779B7}"/>
              </a:ext>
            </a:extLst>
          </p:cNvPr>
          <p:cNvSpPr>
            <a:spLocks noGrp="1" noSelect="1"/>
          </p:cNvSpPr>
          <p:nvPr>
            <p:ph type="sldNum" sz="quarter" idx="102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96564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Yellow-Orang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>
            <a:gsLst>
              <a:gs pos="0">
                <a:srgbClr val="FF808E"/>
              </a:gs>
              <a:gs pos="15000">
                <a:srgbClr val="FF9485"/>
              </a:gs>
              <a:gs pos="30000">
                <a:srgbClr val="FFA87D"/>
              </a:gs>
              <a:gs pos="43000">
                <a:srgbClr val="FFB876"/>
              </a:gs>
              <a:gs pos="59000">
                <a:srgbClr val="FFC96F"/>
              </a:gs>
              <a:gs pos="74000">
                <a:srgbClr val="FFD769"/>
              </a:gs>
              <a:gs pos="100000">
                <a:srgbClr val="FFEB61"/>
              </a:gs>
            </a:gsLst>
            <a:lin ang="1620000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01_Title 2">
            <a:extLst>
              <a:ext uri="{FF2B5EF4-FFF2-40B4-BE49-F238E27FC236}">
                <a16:creationId xmlns:a16="http://schemas.microsoft.com/office/drawing/2014/main" id="{3FC42848-61F2-A32B-1365-0B95A8838C4C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4" name="02_Subtitle 3  [PHJU] (JU-Free)">
            <a:extLst>
              <a:ext uri="{FF2B5EF4-FFF2-40B4-BE49-F238E27FC236}">
                <a16:creationId xmlns:a16="http://schemas.microsoft.com/office/drawing/2014/main" id="{0A0A7DCB-CB69-F623-0178-01A21F9E35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B9AC70C2-752F-7B5A-E21C-D891F990E0DE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7" name="04_Subtitle 5 [PHJU]">
            <a:extLst>
              <a:ext uri="{FF2B5EF4-FFF2-40B4-BE49-F238E27FC236}">
                <a16:creationId xmlns:a16="http://schemas.microsoft.com/office/drawing/2014/main" id="{F60A5D18-15D8-31F8-252D-E3A68D113DAF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8" name="05_Frame text 6 [PHJU]">
            <a:extLst>
              <a:ext uri="{FF2B5EF4-FFF2-40B4-BE49-F238E27FC236}">
                <a16:creationId xmlns:a16="http://schemas.microsoft.com/office/drawing/2014/main" id="{BD4BB3F5-F560-9529-B044-601085A81942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95F63B8D-11E2-A6A5-B51A-2CA44E7B024B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tx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0" name="07_Subtitle 8 [PHJU]">
            <a:extLst>
              <a:ext uri="{FF2B5EF4-FFF2-40B4-BE49-F238E27FC236}">
                <a16:creationId xmlns:a16="http://schemas.microsoft.com/office/drawing/2014/main" id="{0365F8B3-3803-5FAF-7B16-791DFAE4C66B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1" name="08_***Frame text 9 [PHJU]">
            <a:extLst>
              <a:ext uri="{FF2B5EF4-FFF2-40B4-BE49-F238E27FC236}">
                <a16:creationId xmlns:a16="http://schemas.microsoft.com/office/drawing/2014/main" id="{F3E88299-7D43-68D2-05E6-55D3F46FEB7E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2" name="Footer Placeholder 10">
            <a:extLst>
              <a:ext uri="{FF2B5EF4-FFF2-40B4-BE49-F238E27FC236}">
                <a16:creationId xmlns:a16="http://schemas.microsoft.com/office/drawing/2014/main" id="{6F510200-FE5D-971A-AF92-75E7DA8A7736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4" name="Slide Number Placeholder 11">
            <a:extLst>
              <a:ext uri="{FF2B5EF4-FFF2-40B4-BE49-F238E27FC236}">
                <a16:creationId xmlns:a16="http://schemas.microsoft.com/office/drawing/2014/main" id="{15A3D112-3F96-8397-FADF-7059C8EFCFCC}"/>
              </a:ext>
            </a:extLst>
          </p:cNvPr>
          <p:cNvSpPr>
            <a:spLocks noGrp="1" noSelect="1"/>
          </p:cNvSpPr>
          <p:nvPr>
            <p:ph type="sldNum" sz="quarter" idx="102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43623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Title, text and circles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7BF3F647-091C-A6E0-FEFD-9FE9176D42C4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5139928" y="1056085"/>
            <a:ext cx="3168254" cy="3168254"/>
          </a:xfrm>
          <a:custGeom>
            <a:avLst/>
            <a:gdLst>
              <a:gd name="T0" fmla="*/ 12782 w 13306"/>
              <a:gd name="T1" fmla="*/ 4062 h 13306"/>
              <a:gd name="T2" fmla="*/ 11357 w 13306"/>
              <a:gd name="T3" fmla="*/ 1949 h 13306"/>
              <a:gd name="T4" fmla="*/ 9244 w 13306"/>
              <a:gd name="T5" fmla="*/ 525 h 13306"/>
              <a:gd name="T6" fmla="*/ 6653 w 13306"/>
              <a:gd name="T7" fmla="*/ 0 h 13306"/>
              <a:gd name="T8" fmla="*/ 4063 w 13306"/>
              <a:gd name="T9" fmla="*/ 525 h 13306"/>
              <a:gd name="T10" fmla="*/ 1949 w 13306"/>
              <a:gd name="T11" fmla="*/ 1949 h 13306"/>
              <a:gd name="T12" fmla="*/ 525 w 13306"/>
              <a:gd name="T13" fmla="*/ 4062 h 13306"/>
              <a:gd name="T14" fmla="*/ 0 w 13306"/>
              <a:gd name="T15" fmla="*/ 6653 h 13306"/>
              <a:gd name="T16" fmla="*/ 525 w 13306"/>
              <a:gd name="T17" fmla="*/ 9244 h 13306"/>
              <a:gd name="T18" fmla="*/ 1949 w 13306"/>
              <a:gd name="T19" fmla="*/ 11357 h 13306"/>
              <a:gd name="T20" fmla="*/ 4063 w 13306"/>
              <a:gd name="T21" fmla="*/ 12781 h 13306"/>
              <a:gd name="T22" fmla="*/ 6653 w 13306"/>
              <a:gd name="T23" fmla="*/ 13306 h 13306"/>
              <a:gd name="T24" fmla="*/ 9244 w 13306"/>
              <a:gd name="T25" fmla="*/ 12781 h 13306"/>
              <a:gd name="T26" fmla="*/ 11357 w 13306"/>
              <a:gd name="T27" fmla="*/ 11357 h 13306"/>
              <a:gd name="T28" fmla="*/ 12782 w 13306"/>
              <a:gd name="T29" fmla="*/ 9244 h 13306"/>
              <a:gd name="T30" fmla="*/ 13306 w 13306"/>
              <a:gd name="T31" fmla="*/ 6653 h 13306"/>
              <a:gd name="T32" fmla="*/ 12782 w 13306"/>
              <a:gd name="T33" fmla="*/ 4062 h 13306"/>
              <a:gd name="T34" fmla="*/ 6653 w 13306"/>
              <a:gd name="T35" fmla="*/ 9657 h 13306"/>
              <a:gd name="T36" fmla="*/ 3649 w 13306"/>
              <a:gd name="T37" fmla="*/ 6653 h 13306"/>
              <a:gd name="T38" fmla="*/ 6653 w 13306"/>
              <a:gd name="T39" fmla="*/ 3649 h 13306"/>
              <a:gd name="T40" fmla="*/ 9657 w 13306"/>
              <a:gd name="T41" fmla="*/ 6653 h 13306"/>
              <a:gd name="T42" fmla="*/ 6653 w 13306"/>
              <a:gd name="T43" fmla="*/ 9657 h 1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306" h="13306">
                <a:moveTo>
                  <a:pt x="12782" y="4062"/>
                </a:moveTo>
                <a:cubicBezTo>
                  <a:pt x="12446" y="3270"/>
                  <a:pt x="11967" y="2559"/>
                  <a:pt x="11357" y="1949"/>
                </a:cubicBezTo>
                <a:cubicBezTo>
                  <a:pt x="10748" y="1339"/>
                  <a:pt x="10037" y="860"/>
                  <a:pt x="9244" y="525"/>
                </a:cubicBezTo>
                <a:cubicBezTo>
                  <a:pt x="8421" y="177"/>
                  <a:pt x="7550" y="0"/>
                  <a:pt x="6653" y="0"/>
                </a:cubicBezTo>
                <a:cubicBezTo>
                  <a:pt x="5757" y="0"/>
                  <a:pt x="4885" y="177"/>
                  <a:pt x="4063" y="525"/>
                </a:cubicBezTo>
                <a:cubicBezTo>
                  <a:pt x="3270" y="860"/>
                  <a:pt x="2559" y="1339"/>
                  <a:pt x="1949" y="1949"/>
                </a:cubicBezTo>
                <a:cubicBezTo>
                  <a:pt x="1339" y="2559"/>
                  <a:pt x="860" y="3270"/>
                  <a:pt x="525" y="4062"/>
                </a:cubicBezTo>
                <a:cubicBezTo>
                  <a:pt x="177" y="4885"/>
                  <a:pt x="0" y="5756"/>
                  <a:pt x="0" y="6653"/>
                </a:cubicBezTo>
                <a:cubicBezTo>
                  <a:pt x="0" y="7550"/>
                  <a:pt x="177" y="8421"/>
                  <a:pt x="525" y="9244"/>
                </a:cubicBezTo>
                <a:cubicBezTo>
                  <a:pt x="860" y="10036"/>
                  <a:pt x="1339" y="10747"/>
                  <a:pt x="1949" y="11357"/>
                </a:cubicBezTo>
                <a:cubicBezTo>
                  <a:pt x="2559" y="11967"/>
                  <a:pt x="3270" y="12446"/>
                  <a:pt x="4063" y="12781"/>
                </a:cubicBezTo>
                <a:cubicBezTo>
                  <a:pt x="4885" y="13129"/>
                  <a:pt x="5757" y="13306"/>
                  <a:pt x="6653" y="13306"/>
                </a:cubicBezTo>
                <a:cubicBezTo>
                  <a:pt x="7550" y="13306"/>
                  <a:pt x="8421" y="13129"/>
                  <a:pt x="9244" y="12781"/>
                </a:cubicBezTo>
                <a:cubicBezTo>
                  <a:pt x="10036" y="12446"/>
                  <a:pt x="10748" y="11967"/>
                  <a:pt x="11357" y="11357"/>
                </a:cubicBezTo>
                <a:cubicBezTo>
                  <a:pt x="11967" y="10747"/>
                  <a:pt x="12446" y="10036"/>
                  <a:pt x="12782" y="9244"/>
                </a:cubicBezTo>
                <a:cubicBezTo>
                  <a:pt x="13130" y="8421"/>
                  <a:pt x="13306" y="7550"/>
                  <a:pt x="13306" y="6653"/>
                </a:cubicBezTo>
                <a:cubicBezTo>
                  <a:pt x="13306" y="5756"/>
                  <a:pt x="13130" y="4885"/>
                  <a:pt x="12782" y="4062"/>
                </a:cubicBezTo>
                <a:close/>
                <a:moveTo>
                  <a:pt x="6653" y="9657"/>
                </a:moveTo>
                <a:cubicBezTo>
                  <a:pt x="4994" y="9657"/>
                  <a:pt x="3649" y="8312"/>
                  <a:pt x="3649" y="6653"/>
                </a:cubicBezTo>
                <a:cubicBezTo>
                  <a:pt x="3649" y="4994"/>
                  <a:pt x="4994" y="3649"/>
                  <a:pt x="6653" y="3649"/>
                </a:cubicBezTo>
                <a:cubicBezTo>
                  <a:pt x="8312" y="3649"/>
                  <a:pt x="9657" y="4994"/>
                  <a:pt x="9657" y="6653"/>
                </a:cubicBezTo>
                <a:cubicBezTo>
                  <a:pt x="9657" y="8312"/>
                  <a:pt x="8312" y="9657"/>
                  <a:pt x="6653" y="9657"/>
                </a:cubicBezTo>
                <a:close/>
              </a:path>
            </a:pathLst>
          </a:custGeom>
          <a:gradFill flip="none" rotWithShape="1">
            <a:gsLst>
              <a:gs pos="0">
                <a:srgbClr val="00C0A9"/>
              </a:gs>
              <a:gs pos="15000">
                <a:srgbClr val="2DC79C"/>
              </a:gs>
              <a:gs pos="30000">
                <a:srgbClr val="59CF90"/>
              </a:gs>
              <a:gs pos="44000">
                <a:srgbClr val="84D684"/>
              </a:gs>
              <a:gs pos="61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189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1" name="01_Title 2">
            <a:extLst>
              <a:ext uri="{FF2B5EF4-FFF2-40B4-BE49-F238E27FC236}">
                <a16:creationId xmlns:a16="http://schemas.microsoft.com/office/drawing/2014/main" id="{E02D988E-C055-DC4B-0B2A-F4EC0A7BA75D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4032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[PHJU]">
            <a:extLst>
              <a:ext uri="{FF2B5EF4-FFF2-40B4-BE49-F238E27FC236}">
                <a16:creationId xmlns:a16="http://schemas.microsoft.com/office/drawing/2014/main" id="{8A0AB8E4-7F32-676B-5601-B5F7B95A6544}"/>
              </a:ext>
            </a:extLst>
          </p:cNvPr>
          <p:cNvSpPr>
            <a:spLocks noGrp="1" noSelect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4" name="03_Frame text 4 [PHJU]">
            <a:extLst>
              <a:ext uri="{FF2B5EF4-FFF2-40B4-BE49-F238E27FC236}">
                <a16:creationId xmlns:a16="http://schemas.microsoft.com/office/drawing/2014/main" id="{F007570D-3F55-D303-757D-98E881D37B72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600"/>
            <a:ext cx="4032000" cy="3255963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A135BD6B-EF94-A0FD-1D0B-241FCA48D194}"/>
              </a:ext>
            </a:extLst>
          </p:cNvPr>
          <p:cNvSpPr>
            <a:spLocks noGrp="1" noSelect="1"/>
          </p:cNvSpPr>
          <p:nvPr>
            <p:ph type="ftr" sz="quarter" idx="1004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EE01E529-6346-0555-38C2-694392B7914D}"/>
              </a:ext>
            </a:extLst>
          </p:cNvPr>
          <p:cNvSpPr>
            <a:spLocks noGrp="1" noSelect="1"/>
          </p:cNvSpPr>
          <p:nvPr>
            <p:ph type="sldNum" sz="quarter" idx="1005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45747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userDrawn="1">
          <p15:clr>
            <a:srgbClr val="46BEAA"/>
          </p15:clr>
        </p15:guide>
        <p15:guide id="2" orient="horz" pos="522" userDrawn="1">
          <p15:clr>
            <a:srgbClr val="46BEAA"/>
          </p15:clr>
        </p15:guide>
        <p15:guide id="3" orient="horz" pos="32" userDrawn="1">
          <p15:clr>
            <a:srgbClr val="46BEAA"/>
          </p15:clr>
        </p15:guide>
        <p15:guide id="4" pos="3136" userDrawn="1">
          <p15:clr>
            <a:srgbClr val="46BEAA"/>
          </p15:clr>
        </p15:guide>
        <p15:guide id="5" pos="3237" userDrawn="1">
          <p15:clr>
            <a:srgbClr val="46BEAA"/>
          </p15:clr>
        </p15:guide>
        <p15:guide id="7" orient="horz" pos="2661" userDrawn="1">
          <p15:clr>
            <a:srgbClr val="46BEAA"/>
          </p15:clr>
        </p15:guide>
        <p15:guide id="8" pos="5233" userDrawn="1">
          <p15:clr>
            <a:srgbClr val="46BEAA"/>
          </p15:clr>
        </p15:guide>
        <p15:guide id="9" orient="horz" pos="782" userDrawn="1">
          <p15:clr>
            <a:srgbClr val="46BEAA"/>
          </p15:clr>
        </p15:guide>
        <p15:guide id="10" orient="horz" pos="747" userDrawn="1">
          <p15:clr>
            <a:srgbClr val="46BEAA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, text, object and picture (L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01_Title 1">
            <a:extLst>
              <a:ext uri="{FF2B5EF4-FFF2-40B4-BE49-F238E27FC236}">
                <a16:creationId xmlns:a16="http://schemas.microsoft.com/office/drawing/2014/main" id="{3FC01BDC-4CE1-38F9-C09E-A1BBE715F40D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9" name="02_Subtitle 2  [PHJU] (JU-Free)">
            <a:extLst>
              <a:ext uri="{FF2B5EF4-FFF2-40B4-BE49-F238E27FC236}">
                <a16:creationId xmlns:a16="http://schemas.microsoft.com/office/drawing/2014/main" id="{3E8A913E-2505-CFF9-5105-533152A0AD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3_Frame text 3 [PHJU]">
            <a:extLst>
              <a:ext uri="{FF2B5EF4-FFF2-40B4-BE49-F238E27FC236}">
                <a16:creationId xmlns:a16="http://schemas.microsoft.com/office/drawing/2014/main" id="{FEE8A418-0407-F593-CBCA-7D1FAA1D9B6B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599"/>
            <a:ext cx="4032000" cy="137477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4  [PHJU] (JU-Free)">
            <a:extLst>
              <a:ext uri="{FF2B5EF4-FFF2-40B4-BE49-F238E27FC236}">
                <a16:creationId xmlns:a16="http://schemas.microsoft.com/office/drawing/2014/main" id="{A3AF961E-B9E2-941D-EAF9-2CC2D76C9816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>
          <a:xfrm>
            <a:off x="358762" y="3014147"/>
            <a:ext cx="4032027" cy="1598416"/>
          </a:xfrm>
          <a:prstGeom prst="roundRect">
            <a:avLst>
              <a:gd name="adj" fmla="val 7172"/>
            </a:avLst>
          </a:prstGeom>
          <a:ln>
            <a:noFill/>
          </a:ln>
        </p:spPr>
        <p:txBody>
          <a:bodyPr wrap="square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22" name="05_Frame text 5 [PHJU]">
            <a:extLst>
              <a:ext uri="{FF2B5EF4-FFF2-40B4-BE49-F238E27FC236}">
                <a16:creationId xmlns:a16="http://schemas.microsoft.com/office/drawing/2014/main" id="{83F29ABD-9D23-06CF-04F2-786E53EC1E56}"/>
              </a:ext>
            </a:extLst>
          </p:cNvPr>
          <p:cNvSpPr>
            <a:spLocks noGrp="1" noSelect="1"/>
          </p:cNvSpPr>
          <p:nvPr>
            <p:ph type="body" sz="quarter" idx="1006" hasCustomPrompt="1"/>
          </p:nvPr>
        </p:nvSpPr>
        <p:spPr>
          <a:xfrm>
            <a:off x="4752000" y="1371600"/>
            <a:ext cx="4032000" cy="3240963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23" name="Footer Placeholder 6">
            <a:extLst>
              <a:ext uri="{FF2B5EF4-FFF2-40B4-BE49-F238E27FC236}">
                <a16:creationId xmlns:a16="http://schemas.microsoft.com/office/drawing/2014/main" id="{CA3B788D-F873-479B-126B-657E750F9732}"/>
              </a:ext>
            </a:extLst>
          </p:cNvPr>
          <p:cNvSpPr>
            <a:spLocks noGrp="1" noSelect="1"/>
          </p:cNvSpPr>
          <p:nvPr>
            <p:ph type="ftr" sz="quarter" idx="1007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4" name="Slide Number Placeholder 7">
            <a:extLst>
              <a:ext uri="{FF2B5EF4-FFF2-40B4-BE49-F238E27FC236}">
                <a16:creationId xmlns:a16="http://schemas.microsoft.com/office/drawing/2014/main" id="{FBF36137-7F73-CEE6-FFE9-50CCB5903139}"/>
              </a:ext>
            </a:extLst>
          </p:cNvPr>
          <p:cNvSpPr>
            <a:spLocks noGrp="1" noSelect="1"/>
          </p:cNvSpPr>
          <p:nvPr>
            <p:ph type="sldNum" sz="quarter" idx="100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26285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 userDrawn="1">
          <p15:clr>
            <a:srgbClr val="46BEAA"/>
          </p15:clr>
        </p15:guide>
        <p15:guide id="4" orient="horz" pos="1730" userDrawn="1">
          <p15:clr>
            <a:srgbClr val="46BEAA"/>
          </p15:clr>
        </p15:guide>
        <p15:guide id="5" pos="2817" userDrawn="1">
          <p15:clr>
            <a:srgbClr val="46BEAA"/>
          </p15:clr>
        </p15:guide>
        <p15:guide id="6" orient="horz" pos="1898" userDrawn="1">
          <p15:clr>
            <a:srgbClr val="46BEAA"/>
          </p15:clr>
        </p15:guide>
        <p15:guide id="8" pos="2814" userDrawn="1">
          <p15:clr>
            <a:srgbClr val="46BEAA"/>
          </p15:clr>
        </p15:guide>
        <p15:guide id="9" orient="horz" pos="747" userDrawn="1">
          <p15:clr>
            <a:srgbClr val="46BEAA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Title, text and Picture (R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01_Title 1">
            <a:extLst>
              <a:ext uri="{FF2B5EF4-FFF2-40B4-BE49-F238E27FC236}">
                <a16:creationId xmlns:a16="http://schemas.microsoft.com/office/drawing/2014/main" id="{71E5E34C-6AA8-92ED-FFAC-C4E8872DA7B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4" name="02_Subtitle 2  [PHJU] (JU-Free)">
            <a:extLst>
              <a:ext uri="{FF2B5EF4-FFF2-40B4-BE49-F238E27FC236}">
                <a16:creationId xmlns:a16="http://schemas.microsoft.com/office/drawing/2014/main" id="{9324691D-BFD7-F4DB-02DC-AA33F95AE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5" name="03_Frame text 3 [PHJU]">
            <a:extLst>
              <a:ext uri="{FF2B5EF4-FFF2-40B4-BE49-F238E27FC236}">
                <a16:creationId xmlns:a16="http://schemas.microsoft.com/office/drawing/2014/main" id="{AF599FF6-9157-F717-0448-D16B35B3E956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600"/>
            <a:ext cx="2585829" cy="3255963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4  [PHJU] (JU-Free)">
            <a:extLst>
              <a:ext uri="{FF2B5EF4-FFF2-40B4-BE49-F238E27FC236}">
                <a16:creationId xmlns:a16="http://schemas.microsoft.com/office/drawing/2014/main" id="{B6F3B5F3-62AD-E00C-FD4F-FBEB18EEDEA6}"/>
              </a:ext>
            </a:extLst>
          </p:cNvPr>
          <p:cNvSpPr>
            <a:spLocks noGrp="1"/>
          </p:cNvSpPr>
          <p:nvPr>
            <p:ph type="pic" sz="quarter" idx="1006" hasCustomPrompt="1"/>
          </p:nvPr>
        </p:nvSpPr>
        <p:spPr>
          <a:xfrm>
            <a:off x="3263373" y="1371600"/>
            <a:ext cx="5520654" cy="3254375"/>
          </a:xfrm>
          <a:prstGeom prst="roundRect">
            <a:avLst>
              <a:gd name="adj" fmla="val 3523"/>
            </a:avLst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Clr>
                <a:schemeClr val="tx1"/>
              </a:buClr>
              <a:buFontTx/>
              <a:buNone/>
              <a:defRPr sz="100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7" name="Footer Placeholder 5">
            <a:extLst>
              <a:ext uri="{FF2B5EF4-FFF2-40B4-BE49-F238E27FC236}">
                <a16:creationId xmlns:a16="http://schemas.microsoft.com/office/drawing/2014/main" id="{8C42BBC3-CEA2-5913-4C06-D8094A582B39}"/>
              </a:ext>
            </a:extLst>
          </p:cNvPr>
          <p:cNvSpPr>
            <a:spLocks noGrp="1" noSelect="1"/>
          </p:cNvSpPr>
          <p:nvPr>
            <p:ph type="ftr" sz="quarter" idx="1007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9D84A7B8-9586-E6B7-018B-07D569B0D135}"/>
              </a:ext>
            </a:extLst>
          </p:cNvPr>
          <p:cNvSpPr>
            <a:spLocks noGrp="1" noSelect="1"/>
          </p:cNvSpPr>
          <p:nvPr>
            <p:ph type="sldNum" sz="quarter" idx="100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52356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 userDrawn="1">
          <p15:clr>
            <a:srgbClr val="46BEAA"/>
          </p15:clr>
        </p15:guide>
        <p15:guide id="3" pos="1857" userDrawn="1">
          <p15:clr>
            <a:srgbClr val="46BEAA"/>
          </p15:clr>
        </p15:guide>
        <p15:guide id="5" orient="horz" pos="2914" userDrawn="1">
          <p15:clr>
            <a:srgbClr val="46BEAA"/>
          </p15:clr>
        </p15:guide>
        <p15:guide id="6" pos="2055" userDrawn="1">
          <p15:clr>
            <a:srgbClr val="46BEAA"/>
          </p15:clr>
        </p15:guide>
        <p15:guide id="7" orient="horz" pos="747" userDrawn="1">
          <p15:clr>
            <a:srgbClr val="46BEAA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Title, tex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01_Title 1">
            <a:extLst>
              <a:ext uri="{FF2B5EF4-FFF2-40B4-BE49-F238E27FC236}">
                <a16:creationId xmlns:a16="http://schemas.microsoft.com/office/drawing/2014/main" id="{C1B75C38-5C8A-D916-C955-465230169A55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2" name="02_Subtitle 2  [PHJU] (JU-Free)">
            <a:extLst>
              <a:ext uri="{FF2B5EF4-FFF2-40B4-BE49-F238E27FC236}">
                <a16:creationId xmlns:a16="http://schemas.microsoft.com/office/drawing/2014/main" id="{2641829A-2816-7A82-1BA3-778D685BED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3" name="03_Frame text 3 [PHJU]">
            <a:extLst>
              <a:ext uri="{FF2B5EF4-FFF2-40B4-BE49-F238E27FC236}">
                <a16:creationId xmlns:a16="http://schemas.microsoft.com/office/drawing/2014/main" id="{8939B30F-0695-2D25-F1FE-EA55C045B9F8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599"/>
            <a:ext cx="8424000" cy="3255963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B52887D8-3753-0EFF-4602-1989865869F9}"/>
              </a:ext>
            </a:extLst>
          </p:cNvPr>
          <p:cNvSpPr>
            <a:spLocks noGrp="1" noSelect="1"/>
          </p:cNvSpPr>
          <p:nvPr>
            <p:ph type="ftr" sz="quarter" idx="1004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165F2D4-6486-2909-CB0D-3FF0EC645E40}"/>
              </a:ext>
            </a:extLst>
          </p:cNvPr>
          <p:cNvSpPr>
            <a:spLocks noGrp="1" noSelect="1"/>
          </p:cNvSpPr>
          <p:nvPr>
            <p:ph type="sldNum" sz="quarter" idx="1005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41492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3" pos="1857">
          <p15:clr>
            <a:srgbClr val="46BEAA"/>
          </p15:clr>
        </p15:guide>
        <p15:guide id="5" orient="horz" pos="2914">
          <p15:clr>
            <a:srgbClr val="46BEAA"/>
          </p15:clr>
        </p15:guide>
        <p15:guide id="6" pos="2055">
          <p15:clr>
            <a:srgbClr val="46BEAA"/>
          </p15:clr>
        </p15:guide>
        <p15:guide id="7" orient="horz" pos="747" userDrawn="1">
          <p15:clr>
            <a:srgbClr val="46BEAA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URE SLIDES -&g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54CC2B95-7756-4A41-B3B7-50C845368847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000">
              <a:solidFill>
                <a:srgbClr val="3C3C3C"/>
              </a:solidFill>
            </a:endParaRPr>
          </a:p>
          <a:p>
            <a:pPr algn="ctr"/>
            <a:r>
              <a:rPr lang="en-GB" sz="5000">
                <a:solidFill>
                  <a:srgbClr val="3C3C3C"/>
                </a:solidFill>
              </a:rPr>
              <a:t>Closure pages</a:t>
            </a:r>
          </a:p>
          <a:p>
            <a:pPr algn="ctr"/>
            <a:endParaRPr lang="en-GB" sz="500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010450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Yellow-Green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1">
            <a:extLst>
              <a:ext uri="{FF2B5EF4-FFF2-40B4-BE49-F238E27FC236}">
                <a16:creationId xmlns:a16="http://schemas.microsoft.com/office/drawing/2014/main" id="{7E00E72E-28A4-451F-12DD-FDC864372EE8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00C0A9"/>
              </a:gs>
              <a:gs pos="15000">
                <a:srgbClr val="2DC79C"/>
              </a:gs>
              <a:gs pos="30000">
                <a:srgbClr val="59CF90"/>
              </a:gs>
              <a:gs pos="44000">
                <a:srgbClr val="84D684"/>
              </a:gs>
              <a:gs pos="61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6" name="Logo">
            <a:extLst>
              <a:ext uri="{FF2B5EF4-FFF2-40B4-BE49-F238E27FC236}">
                <a16:creationId xmlns:a16="http://schemas.microsoft.com/office/drawing/2014/main" id="{E46959AD-06F5-D5DE-DD4B-5DFEEC21CCFC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5D810EF4-C603-1067-9045-356F3E55E991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085"/>
            <a:ext cx="8435160" cy="163179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743A23F0-ACD4-FC08-CBCE-A884AE9A135C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90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045BF847-FF3A-C692-681E-C7FECF797CC5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5924"/>
            <a:ext cx="2429640" cy="196907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F53B2FFF-D24A-ABC5-39CD-4DDBF7BF680A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A9A1EDFA-0C0B-8320-124D-E0520CE22032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8D511115-59B0-4E44-6F76-C1D75C903FE3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56964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4002" userDrawn="1">
          <p15:clr>
            <a:srgbClr val="46BEAA"/>
          </p15:clr>
        </p15:guide>
        <p15:guide id="2" orient="horz" pos="307" userDrawn="1">
          <p15:clr>
            <a:srgbClr val="46BEAA"/>
          </p15:clr>
        </p15:guide>
        <p15:guide id="4" orient="horz" pos="575" userDrawn="1">
          <p15:clr>
            <a:srgbClr val="46BEAA"/>
          </p15:clr>
        </p15:guide>
        <p15:guide id="6" orient="horz" pos="1205" userDrawn="1">
          <p15:clr>
            <a:srgbClr val="46BEAA"/>
          </p15:clr>
        </p15:guide>
        <p15:guide id="7" orient="horz" pos="1268" userDrawn="1">
          <p15:clr>
            <a:srgbClr val="46BEAA"/>
          </p15:clr>
        </p15:guide>
        <p15:guide id="8" orient="horz" pos="2296" userDrawn="1">
          <p15:clr>
            <a:srgbClr val="46BEAA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Green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6C5E8147-801A-D7B3-2718-71D7A858BF2C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00C3A7"/>
              </a:gs>
              <a:gs pos="27000">
                <a:srgbClr val="00C0A5"/>
              </a:gs>
              <a:gs pos="49000">
                <a:srgbClr val="00B69F"/>
              </a:gs>
              <a:gs pos="69000">
                <a:srgbClr val="00A594"/>
              </a:gs>
              <a:gs pos="88000">
                <a:srgbClr val="008D85"/>
              </a:gs>
              <a:gs pos="100000">
                <a:srgbClr val="007978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AD109C3E-E250-E285-29EC-C1DDC8551570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6382F7C2-B3A8-34E4-0C65-31E5BBED6426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085"/>
            <a:ext cx="8435160" cy="163179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AF9BAEDD-ACAD-76C6-62EF-B54A9DDBBF28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90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4E5AF2D2-EE65-DC88-4635-0A7F80A45CB3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5924"/>
            <a:ext cx="2429640" cy="196907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DE1DA7DC-84DA-E870-D1E1-85C14547712D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E150F171-5A14-8C36-0E77-EEE9192F9F62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B1445CAA-2038-B6A4-94B1-3A73EF14237A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37839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4002">
          <p15:clr>
            <a:srgbClr val="46BEAA"/>
          </p15:clr>
        </p15:guide>
        <p15:guide id="2" orient="horz" pos="307">
          <p15:clr>
            <a:srgbClr val="46BEAA"/>
          </p15:clr>
        </p15:guide>
        <p15:guide id="4" orient="horz" pos="575">
          <p15:clr>
            <a:srgbClr val="46BEAA"/>
          </p15:clr>
        </p15:guide>
        <p15:guide id="6" orient="horz" pos="1205">
          <p15:clr>
            <a:srgbClr val="46BEAA"/>
          </p15:clr>
        </p15:guide>
        <p15:guide id="7" orient="horz" pos="1268">
          <p15:clr>
            <a:srgbClr val="46BEAA"/>
          </p15:clr>
        </p15:guide>
        <p15:guide id="8" orient="horz" pos="2296">
          <p15:clr>
            <a:srgbClr val="46BEAA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Green-Purple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CF9CB63D-9843-30C2-739E-454BCEC94E1C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>
            <a:gsLst>
              <a:gs pos="0">
                <a:srgbClr val="00C1A5"/>
              </a:gs>
              <a:gs pos="20000">
                <a:srgbClr val="21A3AA"/>
              </a:gs>
              <a:gs pos="42000">
                <a:srgbClr val="4284B0"/>
              </a:gs>
              <a:gs pos="65000">
                <a:srgbClr val="5E69B5"/>
              </a:gs>
              <a:gs pos="84000">
                <a:srgbClr val="7553B9"/>
              </a:gs>
              <a:gs pos="100000">
                <a:srgbClr val="8842BC"/>
              </a:gs>
            </a:gsLst>
            <a:lin ang="2700000" scaled="1"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12972414-9CE8-BAC5-F22E-A1A10A2200A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9" name="02_***Title 5">
            <a:extLst>
              <a:ext uri="{FF2B5EF4-FFF2-40B4-BE49-F238E27FC236}">
                <a16:creationId xmlns:a16="http://schemas.microsoft.com/office/drawing/2014/main" id="{AEEF0330-1912-BDB6-B3DE-879485FC1DDF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0" name="Frame footer 6">
            <a:extLst>
              <a:ext uri="{FF2B5EF4-FFF2-40B4-BE49-F238E27FC236}">
                <a16:creationId xmlns:a16="http://schemas.microsoft.com/office/drawing/2014/main" id="{135C308E-DBE8-9C5E-E815-9FCE2E2575A4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3" name="New Freeform 5">
            <a:extLst>
              <a:ext uri="{FF2B5EF4-FFF2-40B4-BE49-F238E27FC236}">
                <a16:creationId xmlns:a16="http://schemas.microsoft.com/office/drawing/2014/main" id="{48B43A14-AEDD-BC6E-E682-3C141E10FB9D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49757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Green-Purple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1">
            <a:extLst>
              <a:ext uri="{FF2B5EF4-FFF2-40B4-BE49-F238E27FC236}">
                <a16:creationId xmlns:a16="http://schemas.microsoft.com/office/drawing/2014/main" id="{7E00E72E-28A4-451F-12DD-FDC864372EE8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00C1A5"/>
              </a:gs>
              <a:gs pos="20000">
                <a:srgbClr val="21A3AA"/>
              </a:gs>
              <a:gs pos="42000">
                <a:srgbClr val="4284B0"/>
              </a:gs>
              <a:gs pos="65000">
                <a:srgbClr val="5E69B5"/>
              </a:gs>
              <a:gs pos="84000">
                <a:srgbClr val="7553B9"/>
              </a:gs>
              <a:gs pos="100000">
                <a:srgbClr val="8842BC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C5BABC45-4ACD-E274-0AB8-C20B9466CB6D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919293FA-B413-DF4A-6AA5-820BB6F7EBBC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8B6B6C16-CA34-92D6-EC8E-DCC055B79088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384338B6-370A-17A9-8774-76E278C18B70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4C24D12C-EF95-67DC-EA63-87483B1DA3C4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63DED38F-7B46-CA73-1D7C-F7723000689B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B7E95C58-EB49-12CD-E807-7AA30F786E62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82800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Purple-Red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F3D40C03-39D2-CE61-394D-30F007C7874C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F24E3B"/>
              </a:gs>
              <a:gs pos="19000">
                <a:srgbClr val="DC4D53"/>
              </a:gs>
              <a:gs pos="34000">
                <a:srgbClr val="CB4D66"/>
              </a:gs>
              <a:gs pos="49000">
                <a:srgbClr val="BA4C79"/>
              </a:gs>
              <a:gs pos="66000">
                <a:srgbClr val="A74B8E"/>
              </a:gs>
              <a:gs pos="82000">
                <a:srgbClr val="944BA3"/>
              </a:gs>
              <a:gs pos="100000">
                <a:srgbClr val="804AB9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610617DC-0A1F-34E0-AB73-DAB400254A34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4E46341B-FB6A-4B12-C3D3-7EB622D22BDB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985BA375-F631-EED7-08C2-8116E8C7ABAB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0B708D7E-C2B3-A0B8-9510-CFA1955A5393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3F297947-FE35-DFD9-5718-99F483435301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8D00C820-941E-3031-E5C7-E9FDA1786A7F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C8D8BAFB-DF16-1C50-052C-B4BCA79692DA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88885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Yellow-Orange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1">
            <a:extLst>
              <a:ext uri="{FF2B5EF4-FFF2-40B4-BE49-F238E27FC236}">
                <a16:creationId xmlns:a16="http://schemas.microsoft.com/office/drawing/2014/main" id="{5EE0181D-E86C-82B2-4840-06EF282EE00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FF808E"/>
              </a:gs>
              <a:gs pos="18000">
                <a:srgbClr val="FF9485"/>
              </a:gs>
              <a:gs pos="37000">
                <a:srgbClr val="FFA87D"/>
              </a:gs>
              <a:gs pos="50000">
                <a:srgbClr val="FFB876"/>
              </a:gs>
              <a:gs pos="65000">
                <a:srgbClr val="FFC96F"/>
              </a:gs>
              <a:gs pos="82000">
                <a:srgbClr val="FFD769"/>
              </a:gs>
              <a:gs pos="100000">
                <a:srgbClr val="FFEB61"/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3B3141B6-229C-F6AD-66B0-ECB852EFA5AE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6F64E68E-CBB3-EC86-B3AE-64B1FB4C81C1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751D5019-E867-5DAE-1226-9AC839E08EAC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C130BF88-E2DD-7E54-59B3-1628B7FBD682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58FA6ADD-D81D-F90F-D1E6-B96899EDA503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A9E0C3BD-AB78-A4EF-0B37-7539B16C5E3C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0B7B82D-5E57-91A0-E002-4426D9DBD887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9771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Blue-Pink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03893BC6-22B1-03CE-3E75-C816A57477F8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88191">
                <a:srgbClr val="E17B8E"/>
              </a:gs>
              <a:gs pos="65908">
                <a:srgbClr val="A8738E"/>
              </a:gs>
              <a:gs pos="37283">
                <a:srgbClr val="5F688E"/>
              </a:gs>
              <a:gs pos="15906">
                <a:srgbClr val="28608F"/>
              </a:gs>
              <a:gs pos="74550">
                <a:srgbClr val="BE768E"/>
              </a:gs>
              <a:gs pos="24100">
                <a:srgbClr val="3D638F"/>
              </a:gs>
              <a:gs pos="0">
                <a:srgbClr val="005A8F"/>
              </a:gs>
              <a:gs pos="50000">
                <a:srgbClr val="7F6D8E"/>
              </a:gs>
              <a:gs pos="100000">
                <a:srgbClr val="FF808E"/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BE59A7A9-5BE0-571C-AF8D-E2D70D6757C5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3352C0FC-7864-431E-78E9-CFBEA402455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4F63A9A5-C99F-575F-0195-E7850D18F0D3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022D56B0-E50E-76C0-A13D-DDDEAB1D73F2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F3790D78-3DA6-6EC0-EE3A-99A246660C33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0B58F3B0-DAB6-F054-AAC8-E3701CC19B51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954709F-5184-A771-BAA7-7CCE2A969B49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70273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Blue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1">
            <a:extLst>
              <a:ext uri="{FF2B5EF4-FFF2-40B4-BE49-F238E27FC236}">
                <a16:creationId xmlns:a16="http://schemas.microsoft.com/office/drawing/2014/main" id="{C9FF7378-FBAE-CEAA-FD8B-85C63B793C02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00B5D5"/>
              </a:gs>
              <a:gs pos="18000">
                <a:srgbClr val="00B4D4"/>
              </a:gs>
              <a:gs pos="30000">
                <a:srgbClr val="00B0D2"/>
              </a:gs>
              <a:gs pos="32000">
                <a:srgbClr val="00AFD1"/>
              </a:gs>
              <a:gs pos="45000">
                <a:srgbClr val="00AACD"/>
              </a:gs>
              <a:gs pos="54000">
                <a:srgbClr val="00A2C7"/>
              </a:gs>
              <a:gs pos="69000">
                <a:srgbClr val="0090B9"/>
              </a:gs>
              <a:gs pos="72000">
                <a:srgbClr val="008CB6"/>
              </a:gs>
              <a:gs pos="91000">
                <a:srgbClr val="006B9C"/>
              </a:gs>
              <a:gs pos="100000">
                <a:srgbClr val="005A8F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9925BE2B-17AB-865B-462D-27B3D103358E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8F671625-901E-6CF4-73A6-7C279AB26C19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1381BC18-0FE9-7074-F079-C1C0760FB98D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9E8AE50F-2D61-6538-BCC4-4E46A71C0FCF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382AE57B-C52A-0BDC-2921-ADF2C27BBD58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66A16C7E-FCEB-E862-68EF-8D3475762561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F131A4E8-7EF1-B438-250C-73FF14042156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53950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Orange-Yellow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9D574BBE-1970-B0F4-399A-23B314174DF4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F08791"/>
              </a:gs>
              <a:gs pos="22000">
                <a:srgbClr val="F39D8C"/>
              </a:gs>
              <a:gs pos="37000">
                <a:srgbClr val="F6AD88"/>
              </a:gs>
              <a:gs pos="52000">
                <a:srgbClr val="F8BB84"/>
              </a:gs>
              <a:gs pos="70000">
                <a:srgbClr val="FBCD7F"/>
              </a:gs>
              <a:gs pos="86000">
                <a:srgbClr val="FDDD7B"/>
              </a:gs>
              <a:gs pos="100000">
                <a:srgbClr val="FFEB78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ED13433E-67C4-87C9-2432-62B0E99057AC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039ED969-49C4-3882-CD62-D06445E8E9A5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59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EE8520C8-1675-2702-61E7-04A46F2B2E62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DA11F192-0B95-A0CB-6F3B-6AB747745672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6F05AC2E-F067-92C1-67E3-075BFF9601F7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6D6EAEFB-654D-2007-CD72-714686A932AF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8676C6AB-12AB-01D1-404D-1DF7B06BA391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8718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Red-Purple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2512CD05-A26D-5923-78F8-3D9AF50EC7EE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0">
                <a:srgbClr val="F24E3B"/>
              </a:gs>
              <a:gs pos="19000">
                <a:srgbClr val="DC4D53"/>
              </a:gs>
              <a:gs pos="34000">
                <a:srgbClr val="CB4D66"/>
              </a:gs>
              <a:gs pos="49000">
                <a:srgbClr val="BA4C79"/>
              </a:gs>
              <a:gs pos="66000">
                <a:srgbClr val="A74B8E"/>
              </a:gs>
              <a:gs pos="82000">
                <a:srgbClr val="944BA3"/>
              </a:gs>
              <a:gs pos="100000">
                <a:srgbClr val="804AB9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862705A3-EF5B-5799-ABC6-11B446496C3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0" name="02_***Title 5">
            <a:extLst>
              <a:ext uri="{FF2B5EF4-FFF2-40B4-BE49-F238E27FC236}">
                <a16:creationId xmlns:a16="http://schemas.microsoft.com/office/drawing/2014/main" id="{DF5E2E57-025E-F314-603B-8543728B0ADF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1" name="Frame footer 6">
            <a:extLst>
              <a:ext uri="{FF2B5EF4-FFF2-40B4-BE49-F238E27FC236}">
                <a16:creationId xmlns:a16="http://schemas.microsoft.com/office/drawing/2014/main" id="{D881E884-E19A-C74C-76C7-7E015D3061E1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0C7F27E0-130C-55D9-4EFA-A5DBE96E9EB4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81346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Yellow-Orange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2C24D884-9B96-1FA9-4C93-66CC6123993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0">
                <a:srgbClr val="FF808E"/>
              </a:gs>
              <a:gs pos="18000">
                <a:srgbClr val="FF9485"/>
              </a:gs>
              <a:gs pos="37000">
                <a:srgbClr val="FFA87D"/>
              </a:gs>
              <a:gs pos="50000">
                <a:srgbClr val="FFB876"/>
              </a:gs>
              <a:gs pos="65000">
                <a:srgbClr val="FFC96F"/>
              </a:gs>
              <a:gs pos="82000">
                <a:srgbClr val="FFD769"/>
              </a:gs>
              <a:gs pos="100000">
                <a:srgbClr val="FFEB6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88FBA6B5-00CD-F6F7-1314-50DB36C0E3A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9" name="02_***Title 5">
            <a:extLst>
              <a:ext uri="{FF2B5EF4-FFF2-40B4-BE49-F238E27FC236}">
                <a16:creationId xmlns:a16="http://schemas.microsoft.com/office/drawing/2014/main" id="{22018072-29C9-2D93-E97B-4F8F458D958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0" name="Frame footer 6">
            <a:extLst>
              <a:ext uri="{FF2B5EF4-FFF2-40B4-BE49-F238E27FC236}">
                <a16:creationId xmlns:a16="http://schemas.microsoft.com/office/drawing/2014/main" id="{91D89ECA-6545-3E91-3790-6FBC88E02097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3C919168-524B-7177-1819-45BF4D8F7961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44866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Blue-Pink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B89FF45A-DACC-A80F-3E3C-38A13DE8F8C4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88191">
                <a:srgbClr val="E17B8E"/>
              </a:gs>
              <a:gs pos="65908">
                <a:srgbClr val="A8738E"/>
              </a:gs>
              <a:gs pos="37283">
                <a:srgbClr val="5F688E"/>
              </a:gs>
              <a:gs pos="15906">
                <a:srgbClr val="28608F"/>
              </a:gs>
              <a:gs pos="74550">
                <a:srgbClr val="BE768E"/>
              </a:gs>
              <a:gs pos="24100">
                <a:srgbClr val="3D638F"/>
              </a:gs>
              <a:gs pos="0">
                <a:srgbClr val="005A8F"/>
              </a:gs>
              <a:gs pos="50000">
                <a:srgbClr val="7F6D8E"/>
              </a:gs>
              <a:gs pos="100000">
                <a:srgbClr val="FF808E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59098D1A-3C7B-2CB7-C74C-6D1A8F287DD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9" name="02_***Title 5">
            <a:extLst>
              <a:ext uri="{FF2B5EF4-FFF2-40B4-BE49-F238E27FC236}">
                <a16:creationId xmlns:a16="http://schemas.microsoft.com/office/drawing/2014/main" id="{05EFC048-C029-E3F4-718D-62442251BEE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0" name="Frame footer 6">
            <a:extLst>
              <a:ext uri="{FF2B5EF4-FFF2-40B4-BE49-F238E27FC236}">
                <a16:creationId xmlns:a16="http://schemas.microsoft.com/office/drawing/2014/main" id="{91D3C779-D0D2-DDDA-7895-1238508AC5CA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BE79E2CB-9B15-53DE-5598-B48D6A961422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160885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Blue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4A85D4C3-9070-9185-609D-6E5F84312DFA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0">
                <a:srgbClr val="00B5D5"/>
              </a:gs>
              <a:gs pos="18000">
                <a:srgbClr val="00B4D4"/>
              </a:gs>
              <a:gs pos="30000">
                <a:srgbClr val="00B0D2"/>
              </a:gs>
              <a:gs pos="32000">
                <a:srgbClr val="00AFD1"/>
              </a:gs>
              <a:gs pos="45000">
                <a:srgbClr val="00AACD"/>
              </a:gs>
              <a:gs pos="54000">
                <a:srgbClr val="00A2C7"/>
              </a:gs>
              <a:gs pos="69000">
                <a:srgbClr val="0090B9"/>
              </a:gs>
              <a:gs pos="72000">
                <a:srgbClr val="008CB6"/>
              </a:gs>
              <a:gs pos="91000">
                <a:srgbClr val="006B9C"/>
              </a:gs>
              <a:gs pos="100000">
                <a:srgbClr val="005A8F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BF84B2F7-B2BE-8B0D-7375-EB4E06C5523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0" name="02_***Title 5">
            <a:extLst>
              <a:ext uri="{FF2B5EF4-FFF2-40B4-BE49-F238E27FC236}">
                <a16:creationId xmlns:a16="http://schemas.microsoft.com/office/drawing/2014/main" id="{B75AAF21-79A8-1498-C0AD-4AF067B2D99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1" name="Frame footer 6">
            <a:extLst>
              <a:ext uri="{FF2B5EF4-FFF2-40B4-BE49-F238E27FC236}">
                <a16:creationId xmlns:a16="http://schemas.microsoft.com/office/drawing/2014/main" id="{B91A5CD6-2D78-A807-3B44-F6DE77F5B66A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CBC94C98-8060-E4F2-2BA9-2D13DD9DBDF0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69728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Orange-Yellow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ame 1">
            <a:extLst>
              <a:ext uri="{FF2B5EF4-FFF2-40B4-BE49-F238E27FC236}">
                <a16:creationId xmlns:a16="http://schemas.microsoft.com/office/drawing/2014/main" id="{865E221E-05CB-A2CC-E94A-90C9CB341BE3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>
            <a:gsLst>
              <a:gs pos="0">
                <a:srgbClr val="F08791"/>
              </a:gs>
              <a:gs pos="22000">
                <a:srgbClr val="F39D8C"/>
              </a:gs>
              <a:gs pos="37000">
                <a:srgbClr val="F6AD88"/>
              </a:gs>
              <a:gs pos="52000">
                <a:srgbClr val="F8BB84"/>
              </a:gs>
              <a:gs pos="70000">
                <a:srgbClr val="FBCD7F"/>
              </a:gs>
              <a:gs pos="86000">
                <a:srgbClr val="FDDD7B"/>
              </a:gs>
              <a:gs pos="100000">
                <a:srgbClr val="FFEB78"/>
              </a:gs>
            </a:gsLst>
            <a:lin ang="2700000" scaled="1"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51D2E179-4953-0D40-1670-B8A58414A8F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8" name="02_***Title 5">
            <a:extLst>
              <a:ext uri="{FF2B5EF4-FFF2-40B4-BE49-F238E27FC236}">
                <a16:creationId xmlns:a16="http://schemas.microsoft.com/office/drawing/2014/main" id="{7E6046B1-8184-FA55-C65E-14FB40C9A854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9" name="Frame footer 6">
            <a:extLst>
              <a:ext uri="{FF2B5EF4-FFF2-40B4-BE49-F238E27FC236}">
                <a16:creationId xmlns:a16="http://schemas.microsoft.com/office/drawing/2014/main" id="{D833934D-29AC-1B25-0F42-50F305620987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C08FD459-30BC-46F2-9EB6-2327FEFF43F9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62056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Select="1"/>
          </p:cNvSpPr>
          <p:nvPr>
            <p:ph type="title"/>
          </p:nvPr>
        </p:nvSpPr>
        <p:spPr bwMode="gray">
          <a:xfrm>
            <a:off x="360001" y="270000"/>
            <a:ext cx="8424359" cy="47124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noProof="1"/>
              <a:t>[Title]</a:t>
            </a:r>
            <a:br>
              <a:rPr lang="en-GB" noProof="1"/>
            </a:br>
            <a:endParaRPr lang="en-GB" noProof="1"/>
          </a:p>
        </p:txBody>
      </p:sp>
      <p:sp>
        <p:nvSpPr>
          <p:cNvPr id="94" name="Placeholder 2 (JU-Free)">
            <a:extLst>
              <a:ext uri="{FF2B5EF4-FFF2-40B4-BE49-F238E27FC236}">
                <a16:creationId xmlns:a16="http://schemas.microsoft.com/office/drawing/2014/main" id="{822664D5-74E7-E486-7235-77F447352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371600"/>
            <a:ext cx="8424000" cy="325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JU-LEVEL1=Bullet list 1st level</a:t>
            </a:r>
          </a:p>
          <a:p>
            <a:pPr lvl="1"/>
            <a:r>
              <a:rPr lang="en-GB"/>
              <a:t>JU-LEVEL2=Bullet list 2nd level</a:t>
            </a:r>
          </a:p>
          <a:p>
            <a:pPr lvl="2"/>
            <a:r>
              <a:rPr lang="en-GB"/>
              <a:t>JU-LEVEL3=Bullet list 3rd level</a:t>
            </a:r>
          </a:p>
          <a:p>
            <a:pPr lvl="3"/>
            <a:r>
              <a:rPr lang="en-GB"/>
              <a:t>JU-LEVEL4=Numbered list 1st level</a:t>
            </a:r>
          </a:p>
          <a:p>
            <a:pPr lvl="4"/>
            <a:r>
              <a:rPr lang="en-GB"/>
              <a:t>JU-LEVEL5=Numbered list 2nd level</a:t>
            </a:r>
          </a:p>
          <a:p>
            <a:pPr lvl="5"/>
            <a:r>
              <a:rPr lang="en-GB"/>
              <a:t>JU-LEVEL6=Numbered list 3rd level</a:t>
            </a:r>
          </a:p>
          <a:p>
            <a:pPr lvl="6"/>
            <a:r>
              <a:rPr lang="en-GB"/>
              <a:t>JU-LEVEL7=Bodytext</a:t>
            </a:r>
          </a:p>
          <a:p>
            <a:pPr lvl="7"/>
            <a:r>
              <a:rPr lang="en-GB"/>
              <a:t>JU-LEVEL8=Heading</a:t>
            </a:r>
          </a:p>
          <a:p>
            <a:pPr lvl="8"/>
            <a:r>
              <a:rPr lang="en-GB"/>
              <a:t>JU-LEVEL9=Indent 1st level</a:t>
            </a:r>
          </a:p>
        </p:txBody>
      </p:sp>
      <p:sp>
        <p:nvSpPr>
          <p:cNvPr id="5" name="Frame footer 3"/>
          <p:cNvSpPr>
            <a:spLocks noGrp="1" noSelect="1"/>
          </p:cNvSpPr>
          <p:nvPr>
            <p:ph type="ftr" sz="quarter" idx="3"/>
          </p:nvPr>
        </p:nvSpPr>
        <p:spPr bwMode="gray">
          <a:xfrm>
            <a:off x="3413160" y="4910286"/>
            <a:ext cx="5371200" cy="828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r">
              <a:lnSpc>
                <a:spcPct val="80000"/>
              </a:lnSpc>
              <a:defRPr sz="6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6" name="Frame slide number 4"/>
          <p:cNvSpPr>
            <a:spLocks noGrp="1" noSelect="1"/>
          </p:cNvSpPr>
          <p:nvPr>
            <p:ph type="sldNum" sz="quarter" idx="4"/>
          </p:nvPr>
        </p:nvSpPr>
        <p:spPr bwMode="gray">
          <a:xfrm>
            <a:off x="8787145" y="4910400"/>
            <a:ext cx="273084" cy="828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lnSpc>
                <a:spcPct val="80000"/>
              </a:lnSpc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GB"/>
              <a:t> - </a:t>
            </a:r>
            <a:fld id="{66C51462-7265-4FA4-8260-F4DA7CBC4A43}" type="slidenum">
              <a:rPr lang="en-GB" smtClean="0"/>
              <a:pPr algn="l"/>
              <a:t>‹#›</a:t>
            </a:fld>
            <a:endParaRPr lang="en-GB"/>
          </a:p>
        </p:txBody>
      </p:sp>
      <p:sp>
        <p:nvSpPr>
          <p:cNvPr id="7" name="Frame 4 {PHJU}">
            <a:extLst>
              <a:ext uri="{FF2B5EF4-FFF2-40B4-BE49-F238E27FC236}">
                <a16:creationId xmlns:a16="http://schemas.microsoft.com/office/drawing/2014/main" id="{2FFFE64A-8102-8A04-FE68-5E0BE3057314}"/>
              </a:ext>
            </a:extLst>
          </p:cNvPr>
          <p:cNvSpPr txBox="1">
            <a:spLocks noSelect="1"/>
          </p:cNvSpPr>
          <p:nvPr userDrawn="1"/>
        </p:nvSpPr>
        <p:spPr bwMode="auto">
          <a:xfrm>
            <a:off x="359999" y="4809600"/>
            <a:ext cx="1494360" cy="155880"/>
          </a:xfrm>
          <a:custGeom>
            <a:avLst/>
            <a:gdLst>
              <a:gd name="T0" fmla="*/ 5356 w 6281"/>
              <a:gd name="T1" fmla="*/ 632 h 658"/>
              <a:gd name="T2" fmla="*/ 5299 w 6281"/>
              <a:gd name="T3" fmla="*/ 237 h 658"/>
              <a:gd name="T4" fmla="*/ 5188 w 6281"/>
              <a:gd name="T5" fmla="*/ 632 h 658"/>
              <a:gd name="T6" fmla="*/ 5122 w 6281"/>
              <a:gd name="T7" fmla="*/ 286 h 658"/>
              <a:gd name="T8" fmla="*/ 5042 w 6281"/>
              <a:gd name="T9" fmla="*/ 460 h 658"/>
              <a:gd name="T10" fmla="*/ 5980 w 6281"/>
              <a:gd name="T11" fmla="*/ 97 h 658"/>
              <a:gd name="T12" fmla="*/ 5706 w 6281"/>
              <a:gd name="T13" fmla="*/ 292 h 658"/>
              <a:gd name="T14" fmla="*/ 5684 w 6281"/>
              <a:gd name="T15" fmla="*/ 236 h 658"/>
              <a:gd name="T16" fmla="*/ 5454 w 6281"/>
              <a:gd name="T17" fmla="*/ 33 h 658"/>
              <a:gd name="T18" fmla="*/ 5436 w 6281"/>
              <a:gd name="T19" fmla="*/ 138 h 658"/>
              <a:gd name="T20" fmla="*/ 5524 w 6281"/>
              <a:gd name="T21" fmla="*/ 632 h 658"/>
              <a:gd name="T22" fmla="*/ 5691 w 6281"/>
              <a:gd name="T23" fmla="*/ 632 h 658"/>
              <a:gd name="T24" fmla="*/ 6016 w 6281"/>
              <a:gd name="T25" fmla="*/ 121 h 658"/>
              <a:gd name="T26" fmla="*/ 5902 w 6281"/>
              <a:gd name="T27" fmla="*/ 632 h 658"/>
              <a:gd name="T28" fmla="*/ 6135 w 6281"/>
              <a:gd name="T29" fmla="*/ 232 h 658"/>
              <a:gd name="T30" fmla="*/ 6224 w 6281"/>
              <a:gd name="T31" fmla="*/ 378 h 658"/>
              <a:gd name="T32" fmla="*/ 6272 w 6281"/>
              <a:gd name="T33" fmla="*/ 530 h 658"/>
              <a:gd name="T34" fmla="*/ 6272 w 6281"/>
              <a:gd name="T35" fmla="*/ 530 h 658"/>
              <a:gd name="T36" fmla="*/ 2160 w 6281"/>
              <a:gd name="T37" fmla="*/ 632 h 658"/>
              <a:gd name="T38" fmla="*/ 2296 w 6281"/>
              <a:gd name="T39" fmla="*/ 513 h 658"/>
              <a:gd name="T40" fmla="*/ 3236 w 6281"/>
              <a:gd name="T41" fmla="*/ 27 h 658"/>
              <a:gd name="T42" fmla="*/ 3561 w 6281"/>
              <a:gd name="T43" fmla="*/ 588 h 658"/>
              <a:gd name="T44" fmla="*/ 3618 w 6281"/>
              <a:gd name="T45" fmla="*/ 632 h 658"/>
              <a:gd name="T46" fmla="*/ 3618 w 6281"/>
              <a:gd name="T47" fmla="*/ 27 h 658"/>
              <a:gd name="T48" fmla="*/ 4729 w 6281"/>
              <a:gd name="T49" fmla="*/ 344 h 658"/>
              <a:gd name="T50" fmla="*/ 4462 w 6281"/>
              <a:gd name="T51" fmla="*/ 71 h 658"/>
              <a:gd name="T52" fmla="*/ 4413 w 6281"/>
              <a:gd name="T53" fmla="*/ 27 h 658"/>
              <a:gd name="T54" fmla="*/ 4759 w 6281"/>
              <a:gd name="T55" fmla="*/ 588 h 658"/>
              <a:gd name="T56" fmla="*/ 4249 w 6281"/>
              <a:gd name="T57" fmla="*/ 588 h 658"/>
              <a:gd name="T58" fmla="*/ 3800 w 6281"/>
              <a:gd name="T59" fmla="*/ 27 h 658"/>
              <a:gd name="T60" fmla="*/ 3849 w 6281"/>
              <a:gd name="T61" fmla="*/ 71 h 658"/>
              <a:gd name="T62" fmla="*/ 4298 w 6281"/>
              <a:gd name="T63" fmla="*/ 632 h 658"/>
              <a:gd name="T64" fmla="*/ 4249 w 6281"/>
              <a:gd name="T65" fmla="*/ 588 h 658"/>
              <a:gd name="T66" fmla="*/ 505 w 6281"/>
              <a:gd name="T67" fmla="*/ 43 h 658"/>
              <a:gd name="T68" fmla="*/ 261 w 6281"/>
              <a:gd name="T69" fmla="*/ 513 h 658"/>
              <a:gd name="T70" fmla="*/ 150 w 6281"/>
              <a:gd name="T71" fmla="*/ 632 h 658"/>
              <a:gd name="T72" fmla="*/ 514 w 6281"/>
              <a:gd name="T73" fmla="*/ 632 h 658"/>
              <a:gd name="T74" fmla="*/ 719 w 6281"/>
              <a:gd name="T75" fmla="*/ 27 h 658"/>
              <a:gd name="T76" fmla="*/ 3143 w 6281"/>
              <a:gd name="T77" fmla="*/ 319 h 658"/>
              <a:gd name="T78" fmla="*/ 2814 w 6281"/>
              <a:gd name="T79" fmla="*/ 635 h 658"/>
              <a:gd name="T80" fmla="*/ 2814 w 6281"/>
              <a:gd name="T81" fmla="*/ 22 h 658"/>
              <a:gd name="T82" fmla="*/ 2894 w 6281"/>
              <a:gd name="T83" fmla="*/ 152 h 658"/>
              <a:gd name="T84" fmla="*/ 2726 w 6281"/>
              <a:gd name="T85" fmla="*/ 516 h 658"/>
              <a:gd name="T86" fmla="*/ 2988 w 6281"/>
              <a:gd name="T87" fmla="*/ 410 h 658"/>
              <a:gd name="T88" fmla="*/ 1508 w 6281"/>
              <a:gd name="T89" fmla="*/ 337 h 658"/>
              <a:gd name="T90" fmla="*/ 862 w 6281"/>
              <a:gd name="T91" fmla="*/ 337 h 658"/>
              <a:gd name="T92" fmla="*/ 1325 w 6281"/>
              <a:gd name="T93" fmla="*/ 36 h 658"/>
              <a:gd name="T94" fmla="*/ 1185 w 6281"/>
              <a:gd name="T95" fmla="*/ 133 h 658"/>
              <a:gd name="T96" fmla="*/ 1367 w 6281"/>
              <a:gd name="T97" fmla="*/ 329 h 658"/>
              <a:gd name="T98" fmla="*/ 1945 w 6281"/>
              <a:gd name="T99" fmla="*/ 632 h 658"/>
              <a:gd name="T100" fmla="*/ 1714 w 6281"/>
              <a:gd name="T101" fmla="*/ 632 h 658"/>
              <a:gd name="T102" fmla="*/ 1816 w 6281"/>
              <a:gd name="T103" fmla="*/ 22 h 658"/>
              <a:gd name="T104" fmla="*/ 2032 w 6281"/>
              <a:gd name="T105" fmla="*/ 350 h 658"/>
              <a:gd name="T106" fmla="*/ 1874 w 6281"/>
              <a:gd name="T107" fmla="*/ 149 h 658"/>
              <a:gd name="T108" fmla="*/ 1714 w 6281"/>
              <a:gd name="T109" fmla="*/ 331 h 658"/>
              <a:gd name="T110" fmla="*/ 1908 w 6281"/>
              <a:gd name="T111" fmla="*/ 183 h 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6281" h="658">
                <a:moveTo>
                  <a:pt x="5299" y="237"/>
                </a:moveTo>
                <a:cubicBezTo>
                  <a:pt x="5378" y="346"/>
                  <a:pt x="5429" y="483"/>
                  <a:pt x="5447" y="632"/>
                </a:cubicBezTo>
                <a:cubicBezTo>
                  <a:pt x="5356" y="632"/>
                  <a:pt x="5356" y="632"/>
                  <a:pt x="5356" y="632"/>
                </a:cubicBezTo>
                <a:cubicBezTo>
                  <a:pt x="5333" y="463"/>
                  <a:pt x="5265" y="318"/>
                  <a:pt x="5170" y="223"/>
                </a:cubicBezTo>
                <a:cubicBezTo>
                  <a:pt x="5189" y="200"/>
                  <a:pt x="5210" y="178"/>
                  <a:pt x="5233" y="158"/>
                </a:cubicBezTo>
                <a:cubicBezTo>
                  <a:pt x="5256" y="182"/>
                  <a:pt x="5279" y="208"/>
                  <a:pt x="5299" y="237"/>
                </a:cubicBezTo>
                <a:close/>
                <a:moveTo>
                  <a:pt x="5122" y="286"/>
                </a:moveTo>
                <a:cubicBezTo>
                  <a:pt x="5104" y="313"/>
                  <a:pt x="5089" y="341"/>
                  <a:pt x="5075" y="370"/>
                </a:cubicBezTo>
                <a:cubicBezTo>
                  <a:pt x="5130" y="438"/>
                  <a:pt x="5170" y="529"/>
                  <a:pt x="5188" y="632"/>
                </a:cubicBezTo>
                <a:cubicBezTo>
                  <a:pt x="5279" y="632"/>
                  <a:pt x="5279" y="632"/>
                  <a:pt x="5279" y="632"/>
                </a:cubicBezTo>
                <a:cubicBezTo>
                  <a:pt x="5262" y="521"/>
                  <a:pt x="5222" y="419"/>
                  <a:pt x="5163" y="336"/>
                </a:cubicBezTo>
                <a:cubicBezTo>
                  <a:pt x="5150" y="318"/>
                  <a:pt x="5136" y="302"/>
                  <a:pt x="5122" y="286"/>
                </a:cubicBezTo>
                <a:close/>
                <a:moveTo>
                  <a:pt x="5018" y="632"/>
                </a:moveTo>
                <a:cubicBezTo>
                  <a:pt x="5110" y="632"/>
                  <a:pt x="5110" y="632"/>
                  <a:pt x="5110" y="632"/>
                </a:cubicBezTo>
                <a:cubicBezTo>
                  <a:pt x="5097" y="569"/>
                  <a:pt x="5074" y="511"/>
                  <a:pt x="5042" y="460"/>
                </a:cubicBezTo>
                <a:cubicBezTo>
                  <a:pt x="5027" y="515"/>
                  <a:pt x="5018" y="572"/>
                  <a:pt x="5018" y="632"/>
                </a:cubicBezTo>
                <a:close/>
                <a:moveTo>
                  <a:pt x="6016" y="121"/>
                </a:moveTo>
                <a:cubicBezTo>
                  <a:pt x="6004" y="112"/>
                  <a:pt x="5992" y="104"/>
                  <a:pt x="5980" y="97"/>
                </a:cubicBezTo>
                <a:cubicBezTo>
                  <a:pt x="5974" y="102"/>
                  <a:pt x="5968" y="108"/>
                  <a:pt x="5963" y="115"/>
                </a:cubicBezTo>
                <a:cubicBezTo>
                  <a:pt x="5889" y="196"/>
                  <a:pt x="5806" y="320"/>
                  <a:pt x="5763" y="495"/>
                </a:cubicBezTo>
                <a:cubicBezTo>
                  <a:pt x="5749" y="425"/>
                  <a:pt x="5730" y="356"/>
                  <a:pt x="5706" y="292"/>
                </a:cubicBezTo>
                <a:cubicBezTo>
                  <a:pt x="5754" y="185"/>
                  <a:pt x="5813" y="103"/>
                  <a:pt x="5868" y="42"/>
                </a:cubicBezTo>
                <a:cubicBezTo>
                  <a:pt x="5853" y="36"/>
                  <a:pt x="5838" y="31"/>
                  <a:pt x="5823" y="27"/>
                </a:cubicBezTo>
                <a:cubicBezTo>
                  <a:pt x="5776" y="81"/>
                  <a:pt x="5727" y="151"/>
                  <a:pt x="5684" y="236"/>
                </a:cubicBezTo>
                <a:cubicBezTo>
                  <a:pt x="5653" y="165"/>
                  <a:pt x="5616" y="99"/>
                  <a:pt x="5573" y="38"/>
                </a:cubicBezTo>
                <a:cubicBezTo>
                  <a:pt x="5566" y="29"/>
                  <a:pt x="5559" y="19"/>
                  <a:pt x="5551" y="10"/>
                </a:cubicBezTo>
                <a:cubicBezTo>
                  <a:pt x="5518" y="15"/>
                  <a:pt x="5485" y="23"/>
                  <a:pt x="5454" y="33"/>
                </a:cubicBezTo>
                <a:cubicBezTo>
                  <a:pt x="5529" y="120"/>
                  <a:pt x="5591" y="231"/>
                  <a:pt x="5633" y="358"/>
                </a:cubicBezTo>
                <a:cubicBezTo>
                  <a:pt x="5618" y="402"/>
                  <a:pt x="5604" y="450"/>
                  <a:pt x="5594" y="501"/>
                </a:cubicBezTo>
                <a:cubicBezTo>
                  <a:pt x="5564" y="366"/>
                  <a:pt x="5511" y="241"/>
                  <a:pt x="5436" y="138"/>
                </a:cubicBezTo>
                <a:cubicBezTo>
                  <a:pt x="5417" y="111"/>
                  <a:pt x="5397" y="87"/>
                  <a:pt x="5376" y="64"/>
                </a:cubicBezTo>
                <a:cubicBezTo>
                  <a:pt x="5348" y="77"/>
                  <a:pt x="5321" y="93"/>
                  <a:pt x="5296" y="110"/>
                </a:cubicBezTo>
                <a:cubicBezTo>
                  <a:pt x="5415" y="231"/>
                  <a:pt x="5500" y="417"/>
                  <a:pt x="5524" y="632"/>
                </a:cubicBezTo>
                <a:cubicBezTo>
                  <a:pt x="5618" y="632"/>
                  <a:pt x="5618" y="632"/>
                  <a:pt x="5618" y="632"/>
                </a:cubicBezTo>
                <a:cubicBezTo>
                  <a:pt x="5625" y="559"/>
                  <a:pt x="5638" y="493"/>
                  <a:pt x="5655" y="432"/>
                </a:cubicBezTo>
                <a:cubicBezTo>
                  <a:pt x="5672" y="496"/>
                  <a:pt x="5684" y="563"/>
                  <a:pt x="5691" y="632"/>
                </a:cubicBezTo>
                <a:cubicBezTo>
                  <a:pt x="5782" y="632"/>
                  <a:pt x="5782" y="632"/>
                  <a:pt x="5782" y="632"/>
                </a:cubicBezTo>
                <a:cubicBezTo>
                  <a:pt x="5809" y="397"/>
                  <a:pt x="5909" y="239"/>
                  <a:pt x="5995" y="144"/>
                </a:cubicBezTo>
                <a:cubicBezTo>
                  <a:pt x="6002" y="136"/>
                  <a:pt x="6009" y="128"/>
                  <a:pt x="6016" y="121"/>
                </a:cubicBezTo>
                <a:close/>
                <a:moveTo>
                  <a:pt x="6135" y="232"/>
                </a:moveTo>
                <a:cubicBezTo>
                  <a:pt x="6126" y="221"/>
                  <a:pt x="6116" y="210"/>
                  <a:pt x="6106" y="199"/>
                </a:cubicBezTo>
                <a:cubicBezTo>
                  <a:pt x="6009" y="299"/>
                  <a:pt x="5928" y="443"/>
                  <a:pt x="5902" y="632"/>
                </a:cubicBezTo>
                <a:cubicBezTo>
                  <a:pt x="5946" y="632"/>
                  <a:pt x="5946" y="632"/>
                  <a:pt x="5946" y="632"/>
                </a:cubicBezTo>
                <a:cubicBezTo>
                  <a:pt x="5972" y="449"/>
                  <a:pt x="6052" y="324"/>
                  <a:pt x="6121" y="248"/>
                </a:cubicBezTo>
                <a:cubicBezTo>
                  <a:pt x="6125" y="242"/>
                  <a:pt x="6130" y="237"/>
                  <a:pt x="6135" y="232"/>
                </a:cubicBezTo>
                <a:close/>
                <a:moveTo>
                  <a:pt x="6067" y="632"/>
                </a:moveTo>
                <a:cubicBezTo>
                  <a:pt x="6111" y="632"/>
                  <a:pt x="6111" y="632"/>
                  <a:pt x="6111" y="632"/>
                </a:cubicBezTo>
                <a:cubicBezTo>
                  <a:pt x="6132" y="518"/>
                  <a:pt x="6179" y="435"/>
                  <a:pt x="6224" y="378"/>
                </a:cubicBezTo>
                <a:cubicBezTo>
                  <a:pt x="6218" y="363"/>
                  <a:pt x="6211" y="349"/>
                  <a:pt x="6203" y="335"/>
                </a:cubicBezTo>
                <a:cubicBezTo>
                  <a:pt x="6140" y="408"/>
                  <a:pt x="6088" y="508"/>
                  <a:pt x="6067" y="632"/>
                </a:cubicBezTo>
                <a:close/>
                <a:moveTo>
                  <a:pt x="6272" y="530"/>
                </a:moveTo>
                <a:cubicBezTo>
                  <a:pt x="6256" y="561"/>
                  <a:pt x="6243" y="595"/>
                  <a:pt x="6233" y="632"/>
                </a:cubicBezTo>
                <a:cubicBezTo>
                  <a:pt x="6281" y="632"/>
                  <a:pt x="6281" y="632"/>
                  <a:pt x="6281" y="632"/>
                </a:cubicBezTo>
                <a:cubicBezTo>
                  <a:pt x="6281" y="597"/>
                  <a:pt x="6278" y="563"/>
                  <a:pt x="6272" y="530"/>
                </a:cubicBezTo>
                <a:close/>
                <a:moveTo>
                  <a:pt x="2296" y="27"/>
                </a:moveTo>
                <a:cubicBezTo>
                  <a:pt x="2160" y="27"/>
                  <a:pt x="2160" y="27"/>
                  <a:pt x="2160" y="27"/>
                </a:cubicBezTo>
                <a:cubicBezTo>
                  <a:pt x="2160" y="632"/>
                  <a:pt x="2160" y="632"/>
                  <a:pt x="2160" y="632"/>
                </a:cubicBezTo>
                <a:cubicBezTo>
                  <a:pt x="2533" y="632"/>
                  <a:pt x="2533" y="632"/>
                  <a:pt x="2533" y="632"/>
                </a:cubicBezTo>
                <a:cubicBezTo>
                  <a:pt x="2533" y="513"/>
                  <a:pt x="2533" y="513"/>
                  <a:pt x="2533" y="513"/>
                </a:cubicBezTo>
                <a:cubicBezTo>
                  <a:pt x="2296" y="513"/>
                  <a:pt x="2296" y="513"/>
                  <a:pt x="2296" y="513"/>
                </a:cubicBezTo>
                <a:lnTo>
                  <a:pt x="2296" y="27"/>
                </a:lnTo>
                <a:close/>
                <a:moveTo>
                  <a:pt x="3285" y="27"/>
                </a:moveTo>
                <a:cubicBezTo>
                  <a:pt x="3236" y="27"/>
                  <a:pt x="3236" y="27"/>
                  <a:pt x="3236" y="27"/>
                </a:cubicBezTo>
                <a:cubicBezTo>
                  <a:pt x="3236" y="632"/>
                  <a:pt x="3236" y="632"/>
                  <a:pt x="3236" y="632"/>
                </a:cubicBezTo>
                <a:cubicBezTo>
                  <a:pt x="3561" y="632"/>
                  <a:pt x="3561" y="632"/>
                  <a:pt x="3561" y="632"/>
                </a:cubicBezTo>
                <a:cubicBezTo>
                  <a:pt x="3561" y="588"/>
                  <a:pt x="3561" y="588"/>
                  <a:pt x="3561" y="588"/>
                </a:cubicBezTo>
                <a:cubicBezTo>
                  <a:pt x="3285" y="588"/>
                  <a:pt x="3285" y="588"/>
                  <a:pt x="3285" y="588"/>
                </a:cubicBezTo>
                <a:lnTo>
                  <a:pt x="3285" y="27"/>
                </a:lnTo>
                <a:close/>
                <a:moveTo>
                  <a:pt x="3618" y="632"/>
                </a:moveTo>
                <a:cubicBezTo>
                  <a:pt x="3667" y="632"/>
                  <a:pt x="3667" y="632"/>
                  <a:pt x="3667" y="632"/>
                </a:cubicBezTo>
                <a:cubicBezTo>
                  <a:pt x="3667" y="27"/>
                  <a:pt x="3667" y="27"/>
                  <a:pt x="3667" y="27"/>
                </a:cubicBezTo>
                <a:cubicBezTo>
                  <a:pt x="3618" y="27"/>
                  <a:pt x="3618" y="27"/>
                  <a:pt x="3618" y="27"/>
                </a:cubicBezTo>
                <a:lnTo>
                  <a:pt x="3618" y="632"/>
                </a:lnTo>
                <a:close/>
                <a:moveTo>
                  <a:pt x="4462" y="344"/>
                </a:moveTo>
                <a:cubicBezTo>
                  <a:pt x="4729" y="344"/>
                  <a:pt x="4729" y="344"/>
                  <a:pt x="4729" y="344"/>
                </a:cubicBezTo>
                <a:cubicBezTo>
                  <a:pt x="4729" y="300"/>
                  <a:pt x="4729" y="300"/>
                  <a:pt x="4729" y="300"/>
                </a:cubicBezTo>
                <a:cubicBezTo>
                  <a:pt x="4462" y="300"/>
                  <a:pt x="4462" y="300"/>
                  <a:pt x="4462" y="300"/>
                </a:cubicBezTo>
                <a:cubicBezTo>
                  <a:pt x="4462" y="71"/>
                  <a:pt x="4462" y="71"/>
                  <a:pt x="4462" y="71"/>
                </a:cubicBezTo>
                <a:cubicBezTo>
                  <a:pt x="4749" y="71"/>
                  <a:pt x="4749" y="71"/>
                  <a:pt x="4749" y="71"/>
                </a:cubicBezTo>
                <a:cubicBezTo>
                  <a:pt x="4749" y="27"/>
                  <a:pt x="4749" y="27"/>
                  <a:pt x="4749" y="27"/>
                </a:cubicBezTo>
                <a:cubicBezTo>
                  <a:pt x="4413" y="27"/>
                  <a:pt x="4413" y="27"/>
                  <a:pt x="4413" y="27"/>
                </a:cubicBezTo>
                <a:cubicBezTo>
                  <a:pt x="4413" y="632"/>
                  <a:pt x="4413" y="632"/>
                  <a:pt x="4413" y="632"/>
                </a:cubicBezTo>
                <a:cubicBezTo>
                  <a:pt x="4759" y="632"/>
                  <a:pt x="4759" y="632"/>
                  <a:pt x="4759" y="632"/>
                </a:cubicBezTo>
                <a:cubicBezTo>
                  <a:pt x="4759" y="588"/>
                  <a:pt x="4759" y="588"/>
                  <a:pt x="4759" y="588"/>
                </a:cubicBezTo>
                <a:cubicBezTo>
                  <a:pt x="4462" y="588"/>
                  <a:pt x="4462" y="588"/>
                  <a:pt x="4462" y="588"/>
                </a:cubicBezTo>
                <a:lnTo>
                  <a:pt x="4462" y="344"/>
                </a:lnTo>
                <a:close/>
                <a:moveTo>
                  <a:pt x="4249" y="588"/>
                </a:moveTo>
                <a:cubicBezTo>
                  <a:pt x="4239" y="588"/>
                  <a:pt x="4239" y="588"/>
                  <a:pt x="4239" y="588"/>
                </a:cubicBezTo>
                <a:cubicBezTo>
                  <a:pt x="3888" y="27"/>
                  <a:pt x="3888" y="27"/>
                  <a:pt x="3888" y="27"/>
                </a:cubicBezTo>
                <a:cubicBezTo>
                  <a:pt x="3800" y="27"/>
                  <a:pt x="3800" y="27"/>
                  <a:pt x="3800" y="27"/>
                </a:cubicBezTo>
                <a:cubicBezTo>
                  <a:pt x="3800" y="632"/>
                  <a:pt x="3800" y="632"/>
                  <a:pt x="3800" y="632"/>
                </a:cubicBezTo>
                <a:cubicBezTo>
                  <a:pt x="3849" y="632"/>
                  <a:pt x="3849" y="632"/>
                  <a:pt x="3849" y="632"/>
                </a:cubicBezTo>
                <a:cubicBezTo>
                  <a:pt x="3849" y="71"/>
                  <a:pt x="3849" y="71"/>
                  <a:pt x="3849" y="71"/>
                </a:cubicBezTo>
                <a:cubicBezTo>
                  <a:pt x="3861" y="71"/>
                  <a:pt x="3861" y="71"/>
                  <a:pt x="3861" y="71"/>
                </a:cubicBezTo>
                <a:cubicBezTo>
                  <a:pt x="4211" y="632"/>
                  <a:pt x="4211" y="632"/>
                  <a:pt x="4211" y="632"/>
                </a:cubicBezTo>
                <a:cubicBezTo>
                  <a:pt x="4298" y="632"/>
                  <a:pt x="4298" y="632"/>
                  <a:pt x="4298" y="632"/>
                </a:cubicBezTo>
                <a:cubicBezTo>
                  <a:pt x="4298" y="27"/>
                  <a:pt x="4298" y="27"/>
                  <a:pt x="4298" y="27"/>
                </a:cubicBezTo>
                <a:cubicBezTo>
                  <a:pt x="4249" y="27"/>
                  <a:pt x="4249" y="27"/>
                  <a:pt x="4249" y="27"/>
                </a:cubicBezTo>
                <a:lnTo>
                  <a:pt x="4249" y="588"/>
                </a:lnTo>
                <a:close/>
                <a:moveTo>
                  <a:pt x="614" y="513"/>
                </a:moveTo>
                <a:cubicBezTo>
                  <a:pt x="604" y="513"/>
                  <a:pt x="604" y="513"/>
                  <a:pt x="604" y="513"/>
                </a:cubicBezTo>
                <a:cubicBezTo>
                  <a:pt x="505" y="43"/>
                  <a:pt x="505" y="43"/>
                  <a:pt x="505" y="43"/>
                </a:cubicBezTo>
                <a:cubicBezTo>
                  <a:pt x="363" y="43"/>
                  <a:pt x="363" y="43"/>
                  <a:pt x="363" y="43"/>
                </a:cubicBezTo>
                <a:cubicBezTo>
                  <a:pt x="274" y="513"/>
                  <a:pt x="274" y="513"/>
                  <a:pt x="274" y="513"/>
                </a:cubicBezTo>
                <a:cubicBezTo>
                  <a:pt x="261" y="513"/>
                  <a:pt x="261" y="513"/>
                  <a:pt x="261" y="513"/>
                </a:cubicBezTo>
                <a:cubicBezTo>
                  <a:pt x="139" y="27"/>
                  <a:pt x="139" y="27"/>
                  <a:pt x="139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150" y="632"/>
                  <a:pt x="150" y="632"/>
                  <a:pt x="150" y="632"/>
                </a:cubicBezTo>
                <a:cubicBezTo>
                  <a:pt x="358" y="632"/>
                  <a:pt x="358" y="632"/>
                  <a:pt x="358" y="632"/>
                </a:cubicBezTo>
                <a:cubicBezTo>
                  <a:pt x="433" y="263"/>
                  <a:pt x="433" y="263"/>
                  <a:pt x="433" y="263"/>
                </a:cubicBezTo>
                <a:cubicBezTo>
                  <a:pt x="514" y="632"/>
                  <a:pt x="514" y="632"/>
                  <a:pt x="514" y="632"/>
                </a:cubicBezTo>
                <a:cubicBezTo>
                  <a:pt x="726" y="632"/>
                  <a:pt x="726" y="632"/>
                  <a:pt x="726" y="632"/>
                </a:cubicBezTo>
                <a:cubicBezTo>
                  <a:pt x="859" y="27"/>
                  <a:pt x="859" y="27"/>
                  <a:pt x="859" y="27"/>
                </a:cubicBezTo>
                <a:cubicBezTo>
                  <a:pt x="719" y="27"/>
                  <a:pt x="719" y="27"/>
                  <a:pt x="719" y="27"/>
                </a:cubicBezTo>
                <a:lnTo>
                  <a:pt x="614" y="513"/>
                </a:lnTo>
                <a:close/>
                <a:moveTo>
                  <a:pt x="3061" y="111"/>
                </a:moveTo>
                <a:cubicBezTo>
                  <a:pt x="3116" y="166"/>
                  <a:pt x="3143" y="241"/>
                  <a:pt x="3143" y="319"/>
                </a:cubicBezTo>
                <a:cubicBezTo>
                  <a:pt x="3144" y="362"/>
                  <a:pt x="3139" y="404"/>
                  <a:pt x="3122" y="445"/>
                </a:cubicBezTo>
                <a:cubicBezTo>
                  <a:pt x="3094" y="520"/>
                  <a:pt x="3035" y="579"/>
                  <a:pt x="2958" y="610"/>
                </a:cubicBezTo>
                <a:cubicBezTo>
                  <a:pt x="2917" y="627"/>
                  <a:pt x="2869" y="635"/>
                  <a:pt x="2814" y="635"/>
                </a:cubicBezTo>
                <a:cubicBezTo>
                  <a:pt x="2590" y="635"/>
                  <a:pt x="2590" y="635"/>
                  <a:pt x="2590" y="635"/>
                </a:cubicBezTo>
                <a:cubicBezTo>
                  <a:pt x="2590" y="22"/>
                  <a:pt x="2590" y="22"/>
                  <a:pt x="2590" y="22"/>
                </a:cubicBezTo>
                <a:cubicBezTo>
                  <a:pt x="2814" y="22"/>
                  <a:pt x="2814" y="22"/>
                  <a:pt x="2814" y="22"/>
                </a:cubicBezTo>
                <a:cubicBezTo>
                  <a:pt x="2912" y="22"/>
                  <a:pt x="2996" y="48"/>
                  <a:pt x="3061" y="111"/>
                </a:cubicBezTo>
                <a:close/>
                <a:moveTo>
                  <a:pt x="2988" y="244"/>
                </a:moveTo>
                <a:cubicBezTo>
                  <a:pt x="2971" y="199"/>
                  <a:pt x="2939" y="168"/>
                  <a:pt x="2894" y="152"/>
                </a:cubicBezTo>
                <a:cubicBezTo>
                  <a:pt x="2872" y="145"/>
                  <a:pt x="2846" y="141"/>
                  <a:pt x="2817" y="141"/>
                </a:cubicBezTo>
                <a:cubicBezTo>
                  <a:pt x="2726" y="141"/>
                  <a:pt x="2726" y="141"/>
                  <a:pt x="2726" y="141"/>
                </a:cubicBezTo>
                <a:cubicBezTo>
                  <a:pt x="2726" y="516"/>
                  <a:pt x="2726" y="516"/>
                  <a:pt x="2726" y="516"/>
                </a:cubicBezTo>
                <a:cubicBezTo>
                  <a:pt x="2817" y="516"/>
                  <a:pt x="2817" y="516"/>
                  <a:pt x="2817" y="516"/>
                </a:cubicBezTo>
                <a:cubicBezTo>
                  <a:pt x="2846" y="516"/>
                  <a:pt x="2872" y="512"/>
                  <a:pt x="2894" y="504"/>
                </a:cubicBezTo>
                <a:cubicBezTo>
                  <a:pt x="2939" y="487"/>
                  <a:pt x="2971" y="455"/>
                  <a:pt x="2988" y="410"/>
                </a:cubicBezTo>
                <a:cubicBezTo>
                  <a:pt x="3006" y="362"/>
                  <a:pt x="3005" y="291"/>
                  <a:pt x="2988" y="244"/>
                </a:cubicBezTo>
                <a:close/>
                <a:moveTo>
                  <a:pt x="1426" y="107"/>
                </a:moveTo>
                <a:cubicBezTo>
                  <a:pt x="1484" y="169"/>
                  <a:pt x="1512" y="254"/>
                  <a:pt x="1508" y="337"/>
                </a:cubicBezTo>
                <a:cubicBezTo>
                  <a:pt x="1507" y="453"/>
                  <a:pt x="1437" y="570"/>
                  <a:pt x="1328" y="620"/>
                </a:cubicBezTo>
                <a:cubicBezTo>
                  <a:pt x="1250" y="658"/>
                  <a:pt x="1120" y="658"/>
                  <a:pt x="1042" y="620"/>
                </a:cubicBezTo>
                <a:cubicBezTo>
                  <a:pt x="932" y="569"/>
                  <a:pt x="863" y="453"/>
                  <a:pt x="862" y="337"/>
                </a:cubicBezTo>
                <a:cubicBezTo>
                  <a:pt x="860" y="293"/>
                  <a:pt x="866" y="250"/>
                  <a:pt x="882" y="207"/>
                </a:cubicBezTo>
                <a:cubicBezTo>
                  <a:pt x="910" y="131"/>
                  <a:pt x="968" y="69"/>
                  <a:pt x="1044" y="36"/>
                </a:cubicBezTo>
                <a:cubicBezTo>
                  <a:pt x="1121" y="0"/>
                  <a:pt x="1248" y="0"/>
                  <a:pt x="1325" y="36"/>
                </a:cubicBezTo>
                <a:cubicBezTo>
                  <a:pt x="1365" y="53"/>
                  <a:pt x="1399" y="77"/>
                  <a:pt x="1426" y="107"/>
                </a:cubicBezTo>
                <a:close/>
                <a:moveTo>
                  <a:pt x="1367" y="329"/>
                </a:moveTo>
                <a:cubicBezTo>
                  <a:pt x="1367" y="203"/>
                  <a:pt x="1286" y="133"/>
                  <a:pt x="1185" y="133"/>
                </a:cubicBezTo>
                <a:cubicBezTo>
                  <a:pt x="1066" y="133"/>
                  <a:pt x="1004" y="220"/>
                  <a:pt x="1004" y="329"/>
                </a:cubicBezTo>
                <a:cubicBezTo>
                  <a:pt x="1004" y="434"/>
                  <a:pt x="1070" y="525"/>
                  <a:pt x="1185" y="525"/>
                </a:cubicBezTo>
                <a:cubicBezTo>
                  <a:pt x="1299" y="525"/>
                  <a:pt x="1367" y="435"/>
                  <a:pt x="1367" y="329"/>
                </a:cubicBezTo>
                <a:close/>
                <a:moveTo>
                  <a:pt x="1948" y="415"/>
                </a:moveTo>
                <a:cubicBezTo>
                  <a:pt x="2103" y="632"/>
                  <a:pt x="2103" y="632"/>
                  <a:pt x="2103" y="632"/>
                </a:cubicBezTo>
                <a:cubicBezTo>
                  <a:pt x="1945" y="632"/>
                  <a:pt x="1945" y="632"/>
                  <a:pt x="1945" y="632"/>
                </a:cubicBezTo>
                <a:cubicBezTo>
                  <a:pt x="1817" y="445"/>
                  <a:pt x="1817" y="445"/>
                  <a:pt x="1817" y="445"/>
                </a:cubicBezTo>
                <a:cubicBezTo>
                  <a:pt x="1814" y="445"/>
                  <a:pt x="1716" y="445"/>
                  <a:pt x="1714" y="445"/>
                </a:cubicBezTo>
                <a:cubicBezTo>
                  <a:pt x="1714" y="632"/>
                  <a:pt x="1714" y="632"/>
                  <a:pt x="1714" y="632"/>
                </a:cubicBezTo>
                <a:cubicBezTo>
                  <a:pt x="1578" y="632"/>
                  <a:pt x="1578" y="632"/>
                  <a:pt x="1578" y="632"/>
                </a:cubicBezTo>
                <a:cubicBezTo>
                  <a:pt x="1578" y="22"/>
                  <a:pt x="1578" y="22"/>
                  <a:pt x="1578" y="22"/>
                </a:cubicBezTo>
                <a:cubicBezTo>
                  <a:pt x="1816" y="22"/>
                  <a:pt x="1816" y="22"/>
                  <a:pt x="1816" y="22"/>
                </a:cubicBezTo>
                <a:cubicBezTo>
                  <a:pt x="1903" y="23"/>
                  <a:pt x="1985" y="43"/>
                  <a:pt x="2032" y="113"/>
                </a:cubicBezTo>
                <a:cubicBezTo>
                  <a:pt x="2052" y="143"/>
                  <a:pt x="2062" y="180"/>
                  <a:pt x="2062" y="225"/>
                </a:cubicBezTo>
                <a:cubicBezTo>
                  <a:pt x="2064" y="271"/>
                  <a:pt x="2054" y="318"/>
                  <a:pt x="2032" y="350"/>
                </a:cubicBezTo>
                <a:cubicBezTo>
                  <a:pt x="2012" y="379"/>
                  <a:pt x="1984" y="401"/>
                  <a:pt x="1948" y="415"/>
                </a:cubicBezTo>
                <a:close/>
                <a:moveTo>
                  <a:pt x="1908" y="183"/>
                </a:moveTo>
                <a:cubicBezTo>
                  <a:pt x="1900" y="168"/>
                  <a:pt x="1888" y="157"/>
                  <a:pt x="1874" y="149"/>
                </a:cubicBezTo>
                <a:cubicBezTo>
                  <a:pt x="1860" y="141"/>
                  <a:pt x="1842" y="141"/>
                  <a:pt x="1823" y="141"/>
                </a:cubicBezTo>
                <a:cubicBezTo>
                  <a:pt x="1714" y="141"/>
                  <a:pt x="1714" y="141"/>
                  <a:pt x="1714" y="141"/>
                </a:cubicBezTo>
                <a:cubicBezTo>
                  <a:pt x="1714" y="331"/>
                  <a:pt x="1714" y="331"/>
                  <a:pt x="1714" y="331"/>
                </a:cubicBezTo>
                <a:cubicBezTo>
                  <a:pt x="1823" y="331"/>
                  <a:pt x="1823" y="331"/>
                  <a:pt x="1823" y="331"/>
                </a:cubicBezTo>
                <a:cubicBezTo>
                  <a:pt x="1860" y="331"/>
                  <a:pt x="1890" y="316"/>
                  <a:pt x="1908" y="285"/>
                </a:cubicBezTo>
                <a:cubicBezTo>
                  <a:pt x="1925" y="257"/>
                  <a:pt x="1924" y="211"/>
                  <a:pt x="1908" y="183"/>
                </a:cubicBezTo>
                <a:close/>
              </a:path>
            </a:pathLst>
          </a:custGeom>
          <a:solidFill>
            <a:srgbClr val="000000"/>
          </a:solid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330" b="1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91600" indent="-1044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48000" indent="-720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800" b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None/>
              <a:defRPr sz="1500" b="1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9160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64800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800" b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800" b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0" indent="0" algn="l" defTabSz="685800" rtl="0" eaLnBrk="1" latinLnBrk="0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0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198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48" r:id="rId2"/>
    <p:sldLayoutId id="2147483974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75" r:id="rId9"/>
    <p:sldLayoutId id="2147483987" r:id="rId10"/>
    <p:sldLayoutId id="2147483988" r:id="rId11"/>
    <p:sldLayoutId id="2147483989" r:id="rId12"/>
    <p:sldLayoutId id="2147483990" r:id="rId13"/>
    <p:sldLayoutId id="2147483991" r:id="rId14"/>
    <p:sldLayoutId id="2147483992" r:id="rId15"/>
    <p:sldLayoutId id="2147483993" r:id="rId16"/>
    <p:sldLayoutId id="2147483994" r:id="rId17"/>
    <p:sldLayoutId id="2147483995" r:id="rId18"/>
    <p:sldLayoutId id="2147483867" r:id="rId19"/>
    <p:sldLayoutId id="2147483868" r:id="rId20"/>
    <p:sldLayoutId id="2147484004" r:id="rId21"/>
    <p:sldLayoutId id="2147483950" r:id="rId22"/>
    <p:sldLayoutId id="2147483943" r:id="rId23"/>
    <p:sldLayoutId id="2147484006" r:id="rId24"/>
    <p:sldLayoutId id="2147484026" r:id="rId25"/>
    <p:sldLayoutId id="2147484027" r:id="rId26"/>
    <p:sldLayoutId id="2147484028" r:id="rId27"/>
    <p:sldLayoutId id="2147484029" r:id="rId28"/>
    <p:sldLayoutId id="2147484030" r:id="rId29"/>
    <p:sldLayoutId id="2147484031" r:id="rId30"/>
    <p:sldLayoutId id="2147484032" r:id="rId31"/>
    <p:sldLayoutId id="2147484033" r:id="rId32"/>
    <p:sldLayoutId id="2147484016" r:id="rId33"/>
    <p:sldLayoutId id="2147483876" r:id="rId34"/>
    <p:sldLayoutId id="2147484018" r:id="rId35"/>
    <p:sldLayoutId id="2147484025" r:id="rId36"/>
    <p:sldLayoutId id="2147483958" r:id="rId37"/>
    <p:sldLayoutId id="2147483902" r:id="rId38"/>
    <p:sldLayoutId id="2147484019" r:id="rId39"/>
    <p:sldLayoutId id="2147483997" r:id="rId40"/>
    <p:sldLayoutId id="2147484020" r:id="rId41"/>
    <p:sldLayoutId id="2147484021" r:id="rId42"/>
    <p:sldLayoutId id="2147484022" r:id="rId43"/>
    <p:sldLayoutId id="2147484023" r:id="rId44"/>
    <p:sldLayoutId id="2147484024" r:id="rId45"/>
  </p:sldLayoutIdLst>
  <p:hf hdr="0" dt="0"/>
  <p:txStyles>
    <p:titleStyle>
      <a:lvl1pPr algn="l" defTabSz="685800" rtl="0" eaLnBrk="1" latinLnBrk="0" hangingPunct="1">
        <a:lnSpc>
          <a:spcPct val="98000"/>
        </a:lnSpc>
        <a:spcBef>
          <a:spcPct val="0"/>
        </a:spcBef>
        <a:buNone/>
        <a:defRPr sz="3000" b="0" kern="1200" cap="none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200" b="0" kern="1200" cap="none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rabicPeriod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36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rabicPeriod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4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rabicPeriod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itchFamily="34" charset="0"/>
        <a:buNone/>
        <a:defRPr sz="1200" b="0" kern="1200" cap="none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itchFamily="34" charset="0"/>
        <a:buNone/>
        <a:defRPr sz="1200" b="1" kern="1200" cap="none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80000" indent="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itchFamily="34" charset="0"/>
        <a:buNone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GB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46BEAA"/>
          </p15:clr>
        </p15:guide>
        <p15:guide id="2" pos="5537" userDrawn="1">
          <p15:clr>
            <a:srgbClr val="46BEAA"/>
          </p15:clr>
        </p15:guide>
        <p15:guide id="4" orient="horz" pos="3128" userDrawn="1">
          <p15:clr>
            <a:srgbClr val="46BEAA"/>
          </p15:clr>
        </p15:guide>
        <p15:guide id="7" orient="horz" pos="2915" userDrawn="1">
          <p15:clr>
            <a:srgbClr val="46BEAA"/>
          </p15:clr>
        </p15:guide>
        <p15:guide id="8" orient="horz" pos="467" userDrawn="1">
          <p15:clr>
            <a:srgbClr val="46BEAA"/>
          </p15:clr>
        </p15:guide>
        <p15:guide id="9" pos="2789" userDrawn="1">
          <p15:clr>
            <a:srgbClr val="46BEAA"/>
          </p15:clr>
        </p15:guide>
        <p15:guide id="10" pos="2964" userDrawn="1">
          <p15:clr>
            <a:srgbClr val="46BEAA"/>
          </p15:clr>
        </p15:guide>
        <p15:guide id="11" orient="horz" pos="864" userDrawn="1">
          <p15:clr>
            <a:srgbClr val="46BEAA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88B08-E4A0-3271-8FCD-204D28565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774440"/>
            <a:ext cx="4212000" cy="1594440"/>
          </a:xfrm>
        </p:spPr>
        <p:txBody>
          <a:bodyPr/>
          <a:lstStyle/>
          <a:p>
            <a:pPr algn="ctr"/>
            <a:r>
              <a:rPr lang="en-US"/>
              <a:t>RCC</a:t>
            </a:r>
            <a:br>
              <a:rPr lang="en-US"/>
            </a:br>
            <a:r>
              <a:rPr lang="en-US"/>
              <a:t>Information des </a:t>
            </a:r>
            <a:r>
              <a:rPr lang="en-US" err="1"/>
              <a:t>salariés</a:t>
            </a:r>
            <a:r>
              <a:rPr lang="en-US"/>
              <a:t> du 09 Avril</a:t>
            </a:r>
            <a:endParaRPr lang="en-GB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3B54B7C-2022-3587-3CED-2CAF454A1D5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978DFB31-8730-6FDE-9ACB-5A738B94367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577CD3D-10ED-2B06-B7A4-3A842FD18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58" y="3832558"/>
            <a:ext cx="3085086" cy="78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910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BD7211-09F1-85D7-140A-9CF3BFBDD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accent2"/>
                </a:solidFill>
                <a:cs typeface="Arial"/>
              </a:rPr>
              <a:t>Foire aux questions </a:t>
            </a:r>
            <a:r>
              <a:rPr lang="fr-FR">
                <a:solidFill>
                  <a:schemeClr val="bg1"/>
                </a:solidFill>
                <a:cs typeface="Arial"/>
              </a:rPr>
              <a:t>Benjamin</a:t>
            </a:r>
          </a:p>
          <a:p>
            <a:endParaRPr lang="fr-FR">
              <a:cs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4F4F4D-3681-912A-17BD-5F26575582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fr-FR">
                <a:cs typeface="Arial"/>
              </a:rPr>
              <a:t>Réponses à ce stade de la négociation</a:t>
            </a:r>
            <a:endParaRPr lang="fr-FR" b="0">
              <a:cs typeface="Arial"/>
            </a:endParaRPr>
          </a:p>
          <a:p>
            <a:endParaRPr lang="fr-FR"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D8F75C4-9D09-DD08-4146-E7C50E137CC1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fr-FR" sz="1100">
                <a:latin typeface="Arial"/>
                <a:cs typeface="Arial"/>
              </a:rPr>
              <a:t>Est-ce que les indemnités de la RCC seront à minima celles de licenciement ?</a:t>
            </a: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 sz="1100">
                <a:solidFill>
                  <a:srgbClr val="000000"/>
                </a:solidFill>
                <a:latin typeface="Arial"/>
                <a:cs typeface="Arial"/>
              </a:rPr>
              <a:t>A ce jour : un mois de salaire par année d'ancienneté ; plafond à 20 mois</a:t>
            </a: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 sz="1100">
                <a:solidFill>
                  <a:srgbClr val="000000"/>
                </a:solidFill>
                <a:latin typeface="Arial"/>
                <a:cs typeface="Arial"/>
              </a:rPr>
              <a:t>L'intersyndicale travaille sur </a:t>
            </a:r>
            <a:r>
              <a:rPr lang="fr-FR" sz="1100">
                <a:latin typeface="Arial"/>
                <a:cs typeface="Arial"/>
              </a:rPr>
              <a:t>le sujet.</a:t>
            </a:r>
          </a:p>
          <a:p>
            <a:endParaRPr lang="fr-FR" sz="1100">
              <a:latin typeface="Arial"/>
              <a:cs typeface="Arial"/>
            </a:endParaRPr>
          </a:p>
          <a:p>
            <a:endParaRPr lang="fr-FR" sz="1100">
              <a:latin typeface="Arial"/>
              <a:cs typeface="Arial"/>
            </a:endParaRPr>
          </a:p>
          <a:p>
            <a:r>
              <a:rPr lang="fr-FR" sz="1100">
                <a:latin typeface="Arial"/>
                <a:cs typeface="Arial"/>
              </a:rPr>
              <a:t>Quelles mesures sont actuellement envisagées pour les personnes proches de la retraite ?</a:t>
            </a: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 sz="1100">
                <a:latin typeface="Arial"/>
                <a:cs typeface="Arial"/>
              </a:rPr>
              <a:t>A ce jour : pas de pré-retraite</a:t>
            </a: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 sz="1100">
                <a:latin typeface="Arial"/>
                <a:cs typeface="Arial"/>
              </a:rPr>
              <a:t>7500€ pour le rachat de trimestre pour les retraites à taux plein d'ici 2025</a:t>
            </a: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 sz="1100">
                <a:latin typeface="Arial"/>
                <a:cs typeface="Arial"/>
              </a:rPr>
              <a:t>L'intersyndicale travaille sur le sujet.</a:t>
            </a:r>
          </a:p>
          <a:p>
            <a:endParaRPr lang="fr-FR" sz="1100">
              <a:latin typeface="Arial"/>
              <a:cs typeface="Arial"/>
            </a:endParaRPr>
          </a:p>
          <a:p>
            <a:endParaRPr lang="fr-FR" sz="1100">
              <a:latin typeface="Arial"/>
              <a:cs typeface="Arial"/>
            </a:endParaRPr>
          </a:p>
          <a:p>
            <a:r>
              <a:rPr lang="fr-FR" sz="1100">
                <a:latin typeface="Arial"/>
                <a:cs typeface="Arial"/>
              </a:rPr>
              <a:t>Est-ce que le calcul de mon ancienneté va être impacté par les nombreux changements d'entreprise internes à Worldline ?</a:t>
            </a: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 sz="1100">
                <a:latin typeface="Arial"/>
                <a:cs typeface="Arial"/>
              </a:rPr>
              <a:t>Non, l'ancienneté prise en compte est inscrite sur le bulletin de paie.</a:t>
            </a:r>
          </a:p>
          <a:p>
            <a:endParaRPr lang="fr-FR" sz="1100">
              <a:latin typeface="Arial"/>
              <a:cs typeface="Arial"/>
            </a:endParaRPr>
          </a:p>
          <a:p>
            <a:endParaRPr lang="fr-FR" sz="1100">
              <a:latin typeface="Arial"/>
              <a:cs typeface="Arial"/>
            </a:endParaRPr>
          </a:p>
          <a:p>
            <a:r>
              <a:rPr lang="fr-FR" sz="1100">
                <a:latin typeface="Arial"/>
                <a:cs typeface="Arial"/>
              </a:rPr>
              <a:t>Pourquoi personne ne communique sur les Job </a:t>
            </a:r>
            <a:r>
              <a:rPr lang="fr-FR" sz="1100" err="1">
                <a:latin typeface="Arial"/>
                <a:cs typeface="Arial"/>
              </a:rPr>
              <a:t>Roles</a:t>
            </a:r>
            <a:r>
              <a:rPr lang="fr-FR" sz="1100">
                <a:latin typeface="Arial"/>
                <a:cs typeface="Arial"/>
              </a:rPr>
              <a:t> ? C’est quoi ? comment ils sont/ont été définis ? Comment ils sont attribués ?</a:t>
            </a: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 sz="1100">
                <a:latin typeface="Arial"/>
                <a:cs typeface="Arial"/>
              </a:rPr>
              <a:t>L'intersyndicale se pose les mêmes questions et attend toujours les réponses</a:t>
            </a: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 sz="1100">
                <a:latin typeface="Arial"/>
                <a:cs typeface="Arial"/>
              </a:rPr>
              <a:t>Les représentants ont été écartés des groupes de travail sur le sujet.</a:t>
            </a:r>
            <a:endParaRPr lang="fr-FR"/>
          </a:p>
          <a:p>
            <a:pPr marL="359410" lvl="1" indent="-179705">
              <a:buFont typeface="Courier New" panose="020B0604020202020204" pitchFamily="34" charset="0"/>
              <a:buChar char="o"/>
            </a:pP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16A5E2-FA26-86F7-F679-C4F95E35A283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8C832E-471B-B170-0DAB-63F7D4426421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8" name="Graphique 7" descr="Avis des clients contour">
            <a:extLst>
              <a:ext uri="{FF2B5EF4-FFF2-40B4-BE49-F238E27FC236}">
                <a16:creationId xmlns:a16="http://schemas.microsoft.com/office/drawing/2014/main" id="{597CC1FC-E81D-E554-6C53-6F4C74F2D9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29608" y="4548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21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E533217-EBDE-6BD0-57E0-575CC5400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>
                <a:cs typeface="Arial"/>
              </a:rPr>
              <a:t>Merci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1FE3B99-7400-83D0-3A00-9F6692C743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54359" y="419282"/>
            <a:ext cx="2429640" cy="196926"/>
          </a:xfrm>
        </p:spPr>
        <p:txBody>
          <a:bodyPr>
            <a:normAutofit fontScale="92500" lnSpcReduction="20000"/>
          </a:bodyPr>
          <a:lstStyle/>
          <a:p>
            <a:pPr marL="35560"/>
            <a:r>
              <a:rPr lang="en-GB" sz="1600" err="1">
                <a:latin typeface="Arial"/>
                <a:cs typeface="Arial"/>
              </a:rPr>
              <a:t>Prochaines</a:t>
            </a:r>
            <a:r>
              <a:rPr lang="en-GB" sz="1600">
                <a:latin typeface="Arial"/>
                <a:cs typeface="Arial"/>
              </a:rPr>
              <a:t> </a:t>
            </a:r>
            <a:r>
              <a:rPr lang="en-GB" sz="1600" err="1">
                <a:latin typeface="Arial"/>
                <a:cs typeface="Arial"/>
              </a:rPr>
              <a:t>réunions</a:t>
            </a:r>
            <a:r>
              <a:rPr lang="en-GB" sz="1600">
                <a:latin typeface="Arial"/>
                <a:cs typeface="Arial"/>
              </a:rPr>
              <a:t> :</a:t>
            </a:r>
            <a:endParaRPr lang="en-GB" sz="1600"/>
          </a:p>
          <a:p>
            <a:pPr marL="35560"/>
            <a:endParaRPr lang="en-GB" sz="1600">
              <a:latin typeface="Arial"/>
              <a:cs typeface="Arial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0153015-E625-2B35-7076-426E3CAC04A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03223" y="609127"/>
            <a:ext cx="3680776" cy="935446"/>
          </a:xfrm>
        </p:spPr>
        <p:txBody>
          <a:bodyPr vert="horz" lIns="43205" tIns="0" rIns="0" bIns="0" rtlCol="0" anchor="t">
            <a:normAutofit lnSpcReduction="10000"/>
          </a:bodyPr>
          <a:lstStyle/>
          <a:p>
            <a:r>
              <a:rPr lang="en-GB" sz="1200" err="1">
                <a:cs typeface="Arial"/>
              </a:rPr>
              <a:t>Lundi</a:t>
            </a:r>
            <a:r>
              <a:rPr lang="en-GB" sz="1200">
                <a:cs typeface="Arial"/>
              </a:rPr>
              <a:t> 22 </a:t>
            </a:r>
            <a:r>
              <a:rPr lang="en-GB" sz="1200" err="1">
                <a:cs typeface="Arial"/>
              </a:rPr>
              <a:t>avril</a:t>
            </a:r>
            <a:r>
              <a:rPr lang="en-GB" sz="1200">
                <a:cs typeface="Arial"/>
              </a:rPr>
              <a:t>, 13h30</a:t>
            </a:r>
          </a:p>
          <a:p>
            <a:r>
              <a:rPr lang="en-GB" sz="1200" err="1">
                <a:cs typeface="Arial"/>
              </a:rPr>
              <a:t>Lundi</a:t>
            </a:r>
            <a:r>
              <a:rPr lang="en-GB" sz="1200">
                <a:cs typeface="Arial"/>
              </a:rPr>
              <a:t> 13 </a:t>
            </a:r>
            <a:r>
              <a:rPr lang="en-GB" sz="1200" err="1">
                <a:cs typeface="Arial"/>
              </a:rPr>
              <a:t>mai</a:t>
            </a:r>
            <a:r>
              <a:rPr lang="en-GB" sz="1200">
                <a:cs typeface="Arial"/>
              </a:rPr>
              <a:t>, 13h30</a:t>
            </a:r>
          </a:p>
          <a:p>
            <a:endParaRPr lang="en-GB" sz="1200">
              <a:cs typeface="Arial"/>
            </a:endParaRPr>
          </a:p>
          <a:p>
            <a:r>
              <a:rPr lang="en-GB" sz="1200" err="1">
                <a:cs typeface="Arial"/>
              </a:rPr>
              <a:t>Envoyez</a:t>
            </a:r>
            <a:r>
              <a:rPr lang="en-GB" sz="1200">
                <a:cs typeface="Arial"/>
              </a:rPr>
              <a:t> </a:t>
            </a:r>
            <a:r>
              <a:rPr lang="en-GB" sz="1200" err="1">
                <a:cs typeface="Arial"/>
              </a:rPr>
              <a:t>vos</a:t>
            </a:r>
            <a:r>
              <a:rPr lang="en-GB" sz="1200">
                <a:cs typeface="Arial"/>
              </a:rPr>
              <a:t> questions à :</a:t>
            </a:r>
          </a:p>
          <a:p>
            <a:r>
              <a:rPr lang="fr-FR" sz="1700" b="1" i="0">
                <a:solidFill>
                  <a:srgbClr val="5E5E5E"/>
                </a:solidFill>
                <a:effectLst/>
                <a:latin typeface="Google Sans"/>
              </a:rPr>
              <a:t>intersyndicale.worldline@gmail.com</a:t>
            </a:r>
            <a:endParaRPr lang="fr-FR" sz="1700" b="1" i="0">
              <a:solidFill>
                <a:srgbClr val="5F6368"/>
              </a:solidFill>
              <a:effectLst/>
              <a:latin typeface="Google Sans"/>
            </a:endParaRPr>
          </a:p>
          <a:p>
            <a:endParaRPr lang="en-GB" sz="1200">
              <a:cs typeface="Arial"/>
            </a:endParaRPr>
          </a:p>
          <a:p>
            <a:endParaRPr lang="en-GB" sz="1200">
              <a:cs typeface="Arial"/>
            </a:endParaRPr>
          </a:p>
          <a:p>
            <a:endParaRPr lang="en-GB" sz="1200">
              <a:cs typeface="Arial"/>
            </a:endParaRPr>
          </a:p>
          <a:p>
            <a:endParaRPr lang="en-GB" sz="1200">
              <a:cs typeface="Arial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8FEDE42-ADB5-1229-432C-B7FD8DE4DE22}"/>
              </a:ext>
            </a:extLst>
          </p:cNvPr>
          <p:cNvSpPr>
            <a:spLocks noGrp="1"/>
          </p:cNvSpPr>
          <p:nvPr>
            <p:ph type="ftr" sz="quarter" idx="1001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pic>
        <p:nvPicPr>
          <p:cNvPr id="3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0743C95C-EC15-E0B9-CD66-2955BEC01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91B52D3-B674-E8D1-50C0-32905E98766F}"/>
              </a:ext>
            </a:extLst>
          </p:cNvPr>
          <p:cNvSpPr>
            <a:spLocks noGrp="1"/>
          </p:cNvSpPr>
          <p:nvPr>
            <p:ph type="sldNum" sz="quarter" idx="1002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913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chemeClr val="accent2"/>
                </a:solidFill>
              </a:rPr>
              <a:t>Pourquoi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err="1">
                <a:solidFill>
                  <a:schemeClr val="accent2"/>
                </a:solidFill>
              </a:rPr>
              <a:t>une</a:t>
            </a:r>
            <a:r>
              <a:rPr lang="en-US">
                <a:solidFill>
                  <a:schemeClr val="accent2"/>
                </a:solidFill>
              </a:rPr>
              <a:t> RCC ? </a:t>
            </a:r>
            <a:r>
              <a:rPr lang="en-US">
                <a:solidFill>
                  <a:schemeClr val="bg1"/>
                </a:solidFill>
              </a:rPr>
              <a:t>Béatrice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6E789C-60BD-AE97-BE07-2CD66D2AEA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fr-FR">
                <a:latin typeface="Arial"/>
                <a:cs typeface="Arial"/>
              </a:rPr>
              <a:t>La Rupture Conventionnelle Collective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Vision Direction (et des sociétés de consulting </a:t>
            </a:r>
            <a:r>
              <a:rPr lang="en-US" err="1">
                <a:latin typeface="Arial"/>
                <a:cs typeface="Arial"/>
              </a:rPr>
              <a:t>participantes</a:t>
            </a:r>
            <a:r>
              <a:rPr lang="en-US">
                <a:latin typeface="Arial"/>
                <a:cs typeface="Arial"/>
              </a:rPr>
              <a:t>)</a:t>
            </a:r>
          </a:p>
          <a:p>
            <a:pPr marL="359410" lvl="1" indent="-179705"/>
            <a:r>
              <a:rPr lang="en-US" err="1">
                <a:latin typeface="Arial"/>
                <a:cs typeface="Arial"/>
              </a:rPr>
              <a:t>Accompagner</a:t>
            </a:r>
            <a:r>
              <a:rPr lang="en-US">
                <a:latin typeface="Arial"/>
                <a:cs typeface="Arial"/>
              </a:rPr>
              <a:t> la </a:t>
            </a:r>
            <a:r>
              <a:rPr lang="en-US" err="1">
                <a:latin typeface="Arial"/>
                <a:cs typeface="Arial"/>
              </a:rPr>
              <a:t>réorganisation</a:t>
            </a:r>
            <a:r>
              <a:rPr lang="en-US">
                <a:latin typeface="Arial"/>
                <a:cs typeface="Arial"/>
              </a:rPr>
              <a:t> suite au plan Power24</a:t>
            </a:r>
          </a:p>
          <a:p>
            <a:pPr marL="539750" lvl="2" indent="-179705"/>
            <a:r>
              <a:rPr lang="en-US" err="1">
                <a:latin typeface="Arial"/>
                <a:cs typeface="Arial"/>
              </a:rPr>
              <a:t>Réduction</a:t>
            </a:r>
            <a:r>
              <a:rPr lang="en-US">
                <a:latin typeface="Arial"/>
                <a:cs typeface="Arial"/>
              </a:rPr>
              <a:t> du </a:t>
            </a:r>
            <a:r>
              <a:rPr lang="en-US" err="1">
                <a:latin typeface="Arial"/>
                <a:cs typeface="Arial"/>
              </a:rPr>
              <a:t>nombre</a:t>
            </a:r>
            <a:r>
              <a:rPr lang="en-US">
                <a:latin typeface="Arial"/>
                <a:cs typeface="Arial"/>
              </a:rPr>
              <a:t> de </a:t>
            </a:r>
            <a:r>
              <a:rPr lang="en-US" err="1">
                <a:latin typeface="Arial"/>
                <a:cs typeface="Arial"/>
              </a:rPr>
              <a:t>strates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hiérarchiques</a:t>
            </a:r>
            <a:endParaRPr lang="en-US">
              <a:latin typeface="Arial"/>
              <a:cs typeface="Arial"/>
            </a:endParaRPr>
          </a:p>
          <a:p>
            <a:pPr marL="539750" lvl="2" indent="-179705"/>
            <a:r>
              <a:rPr lang="en-US">
                <a:latin typeface="Arial"/>
                <a:cs typeface="Arial"/>
              </a:rPr>
              <a:t>Mise </a:t>
            </a:r>
            <a:r>
              <a:rPr lang="en-US" err="1">
                <a:latin typeface="Arial"/>
                <a:cs typeface="Arial"/>
              </a:rPr>
              <a:t>en</a:t>
            </a:r>
            <a:r>
              <a:rPr lang="en-US">
                <a:latin typeface="Arial"/>
                <a:cs typeface="Arial"/>
              </a:rPr>
              <a:t> oeuvre du DevOps</a:t>
            </a:r>
          </a:p>
          <a:p>
            <a:pPr marL="539750" lvl="2" indent="-179705"/>
            <a:endParaRPr lang="en-US"/>
          </a:p>
          <a:p>
            <a:endParaRPr lang="en-US"/>
          </a:p>
          <a:p>
            <a:r>
              <a:rPr lang="en-US">
                <a:latin typeface="Arial"/>
                <a:cs typeface="Arial"/>
              </a:rPr>
              <a:t>Vision Syndicats</a:t>
            </a:r>
          </a:p>
          <a:p>
            <a:pPr marL="359410" lvl="1" indent="-179705"/>
            <a:r>
              <a:rPr lang="en-US" err="1">
                <a:latin typeface="Arial"/>
                <a:cs typeface="Arial"/>
              </a:rPr>
              <a:t>Atteindre</a:t>
            </a:r>
            <a:r>
              <a:rPr lang="en-US">
                <a:latin typeface="Arial"/>
                <a:cs typeface="Arial"/>
              </a:rPr>
              <a:t> </a:t>
            </a:r>
            <a:r>
              <a:rPr lang="en-US" err="1">
                <a:latin typeface="Arial"/>
                <a:cs typeface="Arial"/>
              </a:rPr>
              <a:t>l'objectif</a:t>
            </a:r>
            <a:r>
              <a:rPr lang="en-US">
                <a:latin typeface="Arial"/>
                <a:cs typeface="Arial"/>
              </a:rPr>
              <a:t> de 30% de marge</a:t>
            </a:r>
          </a:p>
          <a:p>
            <a:pPr marL="359410" lvl="1" indent="-179705"/>
            <a:r>
              <a:rPr lang="en-US" err="1">
                <a:latin typeface="Arial"/>
                <a:cs typeface="Arial"/>
              </a:rPr>
              <a:t>Réduction</a:t>
            </a:r>
            <a:r>
              <a:rPr lang="en-US">
                <a:latin typeface="Arial"/>
                <a:cs typeface="Arial"/>
              </a:rPr>
              <a:t> des </a:t>
            </a:r>
            <a:r>
              <a:rPr lang="en-US" err="1">
                <a:latin typeface="Arial"/>
                <a:cs typeface="Arial"/>
              </a:rPr>
              <a:t>coûts</a:t>
            </a:r>
            <a:r>
              <a:rPr lang="en-US">
                <a:latin typeface="Arial"/>
                <a:cs typeface="Arial"/>
              </a:rPr>
              <a:t> fixes</a:t>
            </a:r>
          </a:p>
          <a:p>
            <a:pPr marL="539750" lvl="2" indent="-179705"/>
            <a:r>
              <a:rPr lang="en-US">
                <a:latin typeface="Arial"/>
                <a:cs typeface="Arial"/>
              </a:rPr>
              <a:t>La direction </a:t>
            </a:r>
            <a:r>
              <a:rPr lang="en-US" err="1">
                <a:latin typeface="Arial"/>
                <a:cs typeface="Arial"/>
              </a:rPr>
              <a:t>veut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réduire</a:t>
            </a:r>
            <a:r>
              <a:rPr lang="en-US">
                <a:latin typeface="Arial"/>
                <a:cs typeface="Arial"/>
              </a:rPr>
              <a:t> la masse </a:t>
            </a:r>
            <a:r>
              <a:rPr lang="en-US" err="1">
                <a:latin typeface="Arial"/>
                <a:cs typeface="Arial"/>
              </a:rPr>
              <a:t>salariale</a:t>
            </a:r>
            <a:endParaRPr lang="en-US" err="1"/>
          </a:p>
          <a:p>
            <a:pPr marL="539750" lvl="2" indent="-179705"/>
            <a:r>
              <a:rPr lang="en-US" err="1">
                <a:latin typeface="Arial"/>
                <a:cs typeface="Arial"/>
              </a:rPr>
              <a:t>Offshorisation</a:t>
            </a:r>
            <a:endParaRPr lang="en-US">
              <a:latin typeface="Arial"/>
              <a:cs typeface="Arial"/>
            </a:endParaRPr>
          </a:p>
          <a:p>
            <a:pPr marL="539750" lvl="2" indent="-179705"/>
            <a:r>
              <a:rPr lang="en-US">
                <a:latin typeface="Arial"/>
                <a:cs typeface="Arial"/>
              </a:rPr>
              <a:t>Suppression de </a:t>
            </a:r>
            <a:r>
              <a:rPr lang="en-US" err="1">
                <a:latin typeface="Arial"/>
                <a:cs typeface="Arial"/>
              </a:rPr>
              <a:t>postes</a:t>
            </a:r>
          </a:p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BDB842-E3CF-60C8-6250-859BBBBAD2E6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pic>
        <p:nvPicPr>
          <p:cNvPr id="7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6EA6BCD3-C338-E02C-DC26-C131A3948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2</a:t>
            </a:fld>
            <a:endParaRPr lang="fr-FR"/>
          </a:p>
        </p:txBody>
      </p:sp>
      <p:pic>
        <p:nvPicPr>
          <p:cNvPr id="9" name="Graphique 8" descr="Badge point d’interrogation avec un remplissage uni">
            <a:extLst>
              <a:ext uri="{FF2B5EF4-FFF2-40B4-BE49-F238E27FC236}">
                <a16:creationId xmlns:a16="http://schemas.microsoft.com/office/drawing/2014/main" id="{75E8BC98-B969-26E3-068C-327C947F8F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74807" y="8306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37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788F76-CDA8-A1A2-BDAC-633CC5FE7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Y aura-t-il </a:t>
            </a:r>
            <a:r>
              <a:rPr lang="en-US" err="1">
                <a:solidFill>
                  <a:schemeClr val="accent2"/>
                </a:solidFill>
              </a:rPr>
              <a:t>une</a:t>
            </a:r>
            <a:r>
              <a:rPr lang="en-US">
                <a:solidFill>
                  <a:schemeClr val="accent2"/>
                </a:solidFill>
              </a:rPr>
              <a:t> RCC ? </a:t>
            </a:r>
            <a:r>
              <a:rPr lang="en-US">
                <a:solidFill>
                  <a:schemeClr val="bg1"/>
                </a:solidFill>
              </a:rPr>
              <a:t>Béatrice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0B2A69-9FCF-E55E-B711-18084F0E3E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872BFE-CC0A-E449-42A9-26E0CE0207F4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Une RCC </a:t>
            </a:r>
            <a:r>
              <a:rPr lang="en-US" err="1">
                <a:latin typeface="Arial"/>
                <a:cs typeface="Arial"/>
              </a:rPr>
              <a:t>nécessite</a:t>
            </a:r>
            <a:r>
              <a:rPr lang="en-US">
                <a:latin typeface="Arial"/>
                <a:cs typeface="Arial"/>
              </a:rPr>
              <a:t> la signature d’un accord </a:t>
            </a:r>
            <a:r>
              <a:rPr lang="en-US" err="1">
                <a:latin typeface="Arial"/>
                <a:cs typeface="Arial"/>
              </a:rPr>
              <a:t>majoritaire</a:t>
            </a:r>
            <a:r>
              <a:rPr lang="en-US">
                <a:latin typeface="Arial"/>
                <a:cs typeface="Arial"/>
              </a:rPr>
              <a:t> entre Direction et </a:t>
            </a:r>
            <a:r>
              <a:rPr lang="en-US" err="1">
                <a:latin typeface="Arial"/>
                <a:cs typeface="Arial"/>
              </a:rPr>
              <a:t>Organisations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Syndicales</a:t>
            </a:r>
            <a:endParaRPr lang="en-US">
              <a:latin typeface="Arial"/>
              <a:cs typeface="Arial"/>
            </a:endParaRPr>
          </a:p>
          <a:p>
            <a:endParaRPr lang="fr-FR"/>
          </a:p>
          <a:p>
            <a:endParaRPr lang="fr-FR">
              <a:latin typeface="Arial"/>
              <a:cs typeface="Arial"/>
            </a:endParaRPr>
          </a:p>
          <a:p>
            <a:r>
              <a:rPr lang="fr-FR">
                <a:latin typeface="Arial"/>
                <a:cs typeface="Arial"/>
              </a:rPr>
              <a:t>Pas de signature = pas de RCC</a:t>
            </a:r>
          </a:p>
          <a:p>
            <a:pPr marL="359410" lvl="1" indent="-179705"/>
            <a:endParaRPr lang="fr-FR">
              <a:latin typeface="Arial"/>
              <a:cs typeface="Arial"/>
            </a:endParaRPr>
          </a:p>
          <a:p>
            <a:endParaRPr lang="fr-FR"/>
          </a:p>
          <a:p>
            <a:r>
              <a:rPr lang="fr-FR">
                <a:latin typeface="Arial"/>
                <a:cs typeface="Arial"/>
              </a:rPr>
              <a:t>L’intersyndicale est exigeante sur la qualité de ce projet d'accord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888A42-9E38-82E0-869F-1493ADD37240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pic>
        <p:nvPicPr>
          <p:cNvPr id="7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F22A8D3E-EC5B-FD96-35E4-E2A65295E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91D66F5-8C07-7717-CF18-E34F525FAEED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3</a:t>
            </a:fld>
            <a:endParaRPr lang="fr-FR"/>
          </a:p>
        </p:txBody>
      </p:sp>
      <p:pic>
        <p:nvPicPr>
          <p:cNvPr id="10" name="Graphique 9" descr="Signature avec un remplissage uni">
            <a:extLst>
              <a:ext uri="{FF2B5EF4-FFF2-40B4-BE49-F238E27FC236}">
                <a16:creationId xmlns:a16="http://schemas.microsoft.com/office/drawing/2014/main" id="{002D4356-131B-7B2A-411C-4CE6C2732E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34805" y="232788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940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34FBBD-5F3A-D8C0-CB94-B0F58CDEF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264240"/>
            <a:ext cx="4423500" cy="47124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Quoi ? </a:t>
            </a:r>
            <a:r>
              <a:rPr lang="en-US">
                <a:solidFill>
                  <a:schemeClr val="bg1"/>
                </a:solidFill>
              </a:rPr>
              <a:t>Guillaume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F260CD-8784-8B00-7F9A-CF60167409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828720"/>
            <a:ext cx="4423500" cy="358560"/>
          </a:xfrm>
        </p:spPr>
        <p:txBody>
          <a:bodyPr/>
          <a:lstStyle/>
          <a:p>
            <a:r>
              <a:rPr lang="en-US"/>
              <a:t>Une RCC, </a:t>
            </a:r>
            <a:r>
              <a:rPr lang="en-US" err="1"/>
              <a:t>c’est</a:t>
            </a:r>
            <a:r>
              <a:rPr lang="en-US"/>
              <a:t> quoi ?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A3303AA-FD0E-6E13-E786-3C70CC8B64E3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371599"/>
            <a:ext cx="4423500" cy="3255963"/>
          </a:xfrm>
        </p:spPr>
        <p:txBody>
          <a:bodyPr vert="horz" lIns="0" tIns="0" rIns="0" bIns="0" rtlCol="0" anchor="t">
            <a:normAutofit/>
          </a:bodyPr>
          <a:lstStyle/>
          <a:p>
            <a:pPr marL="359410" lvl="1" indent="-179705"/>
            <a:r>
              <a:rPr lang="en-US">
                <a:latin typeface="Arial"/>
                <a:cs typeface="Arial"/>
              </a:rPr>
              <a:t>"</a:t>
            </a:r>
            <a:r>
              <a:rPr lang="en-US" err="1">
                <a:latin typeface="Arial"/>
                <a:cs typeface="Arial"/>
              </a:rPr>
              <a:t>Véhicule</a:t>
            </a:r>
            <a:r>
              <a:rPr lang="en-US">
                <a:latin typeface="Arial"/>
                <a:cs typeface="Arial"/>
              </a:rPr>
              <a:t> social" </a:t>
            </a:r>
            <a:r>
              <a:rPr lang="en-US" err="1">
                <a:latin typeface="Arial"/>
                <a:cs typeface="Arial"/>
              </a:rPr>
              <a:t>basé</a:t>
            </a:r>
            <a:r>
              <a:rPr lang="en-US">
                <a:latin typeface="Arial"/>
                <a:cs typeface="Arial"/>
              </a:rPr>
              <a:t> sur le </a:t>
            </a:r>
            <a:r>
              <a:rPr lang="en-US" err="1">
                <a:latin typeface="Arial"/>
                <a:cs typeface="Arial"/>
              </a:rPr>
              <a:t>volontariat</a:t>
            </a:r>
            <a:endParaRPr lang="en-US">
              <a:latin typeface="Arial"/>
              <a:cs typeface="Arial"/>
            </a:endParaRPr>
          </a:p>
          <a:p>
            <a:pPr marL="539750" lvl="2" indent="-179705"/>
            <a:r>
              <a:rPr lang="en-US" err="1">
                <a:latin typeface="Arial"/>
                <a:cs typeface="Arial"/>
              </a:rPr>
              <a:t>Cadré</a:t>
            </a:r>
            <a:r>
              <a:rPr lang="en-US">
                <a:latin typeface="Arial"/>
                <a:cs typeface="Arial"/>
              </a:rPr>
              <a:t> par un accord </a:t>
            </a:r>
            <a:r>
              <a:rPr lang="en-US" err="1">
                <a:latin typeface="Arial"/>
                <a:cs typeface="Arial"/>
              </a:rPr>
              <a:t>majoritaire</a:t>
            </a:r>
            <a:endParaRPr lang="en-US">
              <a:latin typeface="Arial"/>
              <a:cs typeface="Arial"/>
            </a:endParaRPr>
          </a:p>
          <a:p>
            <a:pPr marL="359410" lvl="2" indent="0">
              <a:buNone/>
            </a:pPr>
            <a:endParaRPr lang="fr-FR"/>
          </a:p>
          <a:p>
            <a:pPr marL="359410" lvl="1" indent="-179705"/>
            <a:r>
              <a:rPr lang="fr-FR">
                <a:latin typeface="Arial"/>
                <a:cs typeface="Arial"/>
              </a:rPr>
              <a:t>Mesures d’accompagnement</a:t>
            </a:r>
          </a:p>
          <a:p>
            <a:pPr marL="539750" lvl="2" indent="-179705"/>
            <a:r>
              <a:rPr lang="fr-FR">
                <a:latin typeface="Arial"/>
                <a:cs typeface="Arial"/>
              </a:rPr>
              <a:t>Départs externes</a:t>
            </a:r>
          </a:p>
          <a:p>
            <a:pPr marL="539750" lvl="2" indent="-179705">
              <a:buClr>
                <a:srgbClr val="000000"/>
              </a:buClr>
              <a:buChar char="•"/>
            </a:pPr>
            <a:r>
              <a:rPr lang="fr-FR">
                <a:latin typeface="Arial"/>
                <a:cs typeface="Arial"/>
              </a:rPr>
              <a:t>Mobilités internes</a:t>
            </a:r>
          </a:p>
          <a:p>
            <a:pPr marL="359410" lvl="1" indent="-179705"/>
            <a:endParaRPr lang="fr-FR"/>
          </a:p>
          <a:p>
            <a:pPr marL="359410" lvl="1" indent="-179705"/>
            <a:r>
              <a:rPr lang="fr-FR">
                <a:latin typeface="Arial"/>
                <a:cs typeface="Arial"/>
              </a:rPr>
              <a:t>Points d’attention :</a:t>
            </a:r>
          </a:p>
          <a:p>
            <a:pPr marL="539750" lvl="2" indent="-179705"/>
            <a:r>
              <a:rPr lang="fr-FR">
                <a:latin typeface="Arial"/>
                <a:cs typeface="Arial"/>
              </a:rPr>
              <a:t>Pression pour forcer le volontariat</a:t>
            </a:r>
            <a:endParaRPr lang="fr-FR" err="1"/>
          </a:p>
          <a:p>
            <a:pPr marL="539750" lvl="2" indent="-179705"/>
            <a:r>
              <a:rPr lang="fr-FR">
                <a:latin typeface="Arial"/>
                <a:cs typeface="Arial"/>
              </a:rPr>
              <a:t>Stigmatisation de certains "job </a:t>
            </a:r>
            <a:r>
              <a:rPr lang="fr-FR" err="1">
                <a:latin typeface="Arial"/>
                <a:cs typeface="Arial"/>
              </a:rPr>
              <a:t>roles</a:t>
            </a:r>
            <a:r>
              <a:rPr lang="fr-FR">
                <a:latin typeface="Arial"/>
                <a:cs typeface="Arial"/>
              </a:rPr>
              <a:t>" </a:t>
            </a:r>
            <a:endParaRPr lang="fr-FR"/>
          </a:p>
          <a:p>
            <a:pPr marL="539750" lvl="2" indent="-179705"/>
            <a:r>
              <a:rPr lang="fr-FR">
                <a:latin typeface="Arial"/>
                <a:cs typeface="Arial"/>
              </a:rPr>
              <a:t>Salariés restants dans l'incertitude</a:t>
            </a:r>
          </a:p>
          <a:p>
            <a:pPr marL="539750" lvl="5" indent="-179705">
              <a:buFont typeface="Arial" panose="020B0604020202020204" pitchFamily="34" charset="0"/>
              <a:buChar char="•"/>
            </a:pPr>
            <a:r>
              <a:rPr lang="fr-FR">
                <a:latin typeface="Arial"/>
                <a:cs typeface="Arial"/>
              </a:rPr>
              <a:t>Surcharge de travail pour ceux qui restent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7CCB28-3DF6-08AA-627D-95E06BF175DF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pic>
        <p:nvPicPr>
          <p:cNvPr id="7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B16EDADB-1744-643B-D1AA-DBCD750C7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F55176A-53BF-83D7-F11C-606ED2359012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4</a:t>
            </a:fld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61F58D3-399F-33B6-35A8-B694B93946D7}"/>
              </a:ext>
            </a:extLst>
          </p:cNvPr>
          <p:cNvSpPr txBox="1">
            <a:spLocks/>
          </p:cNvSpPr>
          <p:nvPr/>
        </p:nvSpPr>
        <p:spPr bwMode="gray">
          <a:xfrm>
            <a:off x="4791083" y="264240"/>
            <a:ext cx="4227781" cy="47124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8000"/>
              </a:lnSpc>
              <a:spcBef>
                <a:spcPct val="0"/>
              </a:spcBef>
              <a:buNone/>
              <a:defRPr lang="en-NL" sz="3000" b="0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 err="1">
                <a:solidFill>
                  <a:schemeClr val="accent2"/>
                </a:solidFill>
              </a:rPr>
              <a:t>Où</a:t>
            </a:r>
            <a:r>
              <a:rPr lang="en-US">
                <a:solidFill>
                  <a:schemeClr val="accent2"/>
                </a:solidFill>
              </a:rPr>
              <a:t> ?</a:t>
            </a:r>
            <a:endParaRPr lang="fr-FR">
              <a:solidFill>
                <a:schemeClr val="accent2"/>
              </a:solidFill>
              <a:cs typeface="Arial"/>
            </a:endParaRP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B7791FD5-3F1A-07E8-F560-D7F24FA867AB}"/>
              </a:ext>
            </a:extLst>
          </p:cNvPr>
          <p:cNvSpPr txBox="1">
            <a:spLocks/>
          </p:cNvSpPr>
          <p:nvPr/>
        </p:nvSpPr>
        <p:spPr>
          <a:xfrm>
            <a:off x="4791083" y="1371599"/>
            <a:ext cx="4227781" cy="325596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177800" indent="-1778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200" b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36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54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 b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 b="1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8000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0"/>
            <a:r>
              <a:rPr lang="en-US">
                <a:latin typeface="Arial"/>
                <a:cs typeface="Arial"/>
              </a:rPr>
              <a:t>Tous les pays</a:t>
            </a:r>
          </a:p>
          <a:p>
            <a:pPr marL="359410" lvl="1" indent="-179705"/>
            <a:r>
              <a:rPr lang="en-US" err="1">
                <a:latin typeface="Arial"/>
                <a:cs typeface="Arial"/>
              </a:rPr>
              <a:t>Sauf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l’Inde</a:t>
            </a:r>
            <a:r>
              <a:rPr lang="en-US">
                <a:latin typeface="Arial"/>
                <a:cs typeface="Arial"/>
              </a:rPr>
              <a:t> et la </a:t>
            </a:r>
            <a:r>
              <a:rPr lang="en-US" err="1">
                <a:latin typeface="Arial"/>
                <a:cs typeface="Arial"/>
              </a:rPr>
              <a:t>Roumanie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fr-FR"/>
          </a:p>
        </p:txBody>
      </p:sp>
      <p:pic>
        <p:nvPicPr>
          <p:cNvPr id="14" name="Image 13" descr="Worldmap of Worldline's presence">
            <a:extLst>
              <a:ext uri="{FF2B5EF4-FFF2-40B4-BE49-F238E27FC236}">
                <a16:creationId xmlns:a16="http://schemas.microsoft.com/office/drawing/2014/main" id="{15B0230D-5769-74BD-53A1-308A309008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3373" y="2254645"/>
            <a:ext cx="2743200" cy="1354455"/>
          </a:xfrm>
          <a:prstGeom prst="rect">
            <a:avLst/>
          </a:prstGeom>
        </p:spPr>
      </p:pic>
      <p:sp>
        <p:nvSpPr>
          <p:cNvPr id="15" name="Organigramme : Jonction de sommaire 14">
            <a:extLst>
              <a:ext uri="{FF2B5EF4-FFF2-40B4-BE49-F238E27FC236}">
                <a16:creationId xmlns:a16="http://schemas.microsoft.com/office/drawing/2014/main" id="{176AE30D-9734-9153-68A3-F36D11E04F82}"/>
              </a:ext>
            </a:extLst>
          </p:cNvPr>
          <p:cNvSpPr/>
          <p:nvPr/>
        </p:nvSpPr>
        <p:spPr>
          <a:xfrm>
            <a:off x="6935287" y="2680352"/>
            <a:ext cx="64635" cy="72463"/>
          </a:xfrm>
          <a:prstGeom prst="flowChartSummingJunction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Organigramme : Jonction de sommaire 16">
            <a:extLst>
              <a:ext uri="{FF2B5EF4-FFF2-40B4-BE49-F238E27FC236}">
                <a16:creationId xmlns:a16="http://schemas.microsoft.com/office/drawing/2014/main" id="{DBD3F406-F201-5B59-223B-0828880507C9}"/>
              </a:ext>
            </a:extLst>
          </p:cNvPr>
          <p:cNvSpPr/>
          <p:nvPr/>
        </p:nvSpPr>
        <p:spPr>
          <a:xfrm>
            <a:off x="7389354" y="2938700"/>
            <a:ext cx="64635" cy="72463"/>
          </a:xfrm>
          <a:prstGeom prst="flowChartSummingJunction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837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C261EB-72D6-C708-9608-616DB7C23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Qui ? </a:t>
            </a:r>
            <a:r>
              <a:rPr lang="en-US">
                <a:solidFill>
                  <a:schemeClr val="bg1"/>
                </a:solidFill>
              </a:rPr>
              <a:t>Guillaume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1F354E-A3FF-0590-59EB-78254115B6D6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944986"/>
            <a:ext cx="8424000" cy="3255963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r>
              <a:rPr lang="en-US">
                <a:latin typeface="Arial"/>
                <a:cs typeface="Arial"/>
              </a:rPr>
              <a:t>Qui </a:t>
            </a:r>
            <a:r>
              <a:rPr lang="en-US" err="1">
                <a:latin typeface="Arial"/>
                <a:cs typeface="Arial"/>
              </a:rPr>
              <a:t>est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éligible</a:t>
            </a:r>
            <a:r>
              <a:rPr lang="en-US">
                <a:latin typeface="Arial"/>
                <a:cs typeface="Arial"/>
              </a:rPr>
              <a:t> ?</a:t>
            </a:r>
          </a:p>
          <a:p>
            <a:pPr marL="359410" lvl="1" indent="-179705"/>
            <a:r>
              <a:rPr lang="fr-FR">
                <a:latin typeface="Arial"/>
                <a:cs typeface="Arial"/>
              </a:rPr>
              <a:t>Syndicats : tous les salariés Worldline France</a:t>
            </a:r>
          </a:p>
          <a:p>
            <a:pPr marL="359410" lvl="1" indent="-179705"/>
            <a:r>
              <a:rPr lang="en-US">
                <a:latin typeface="Arial"/>
                <a:cs typeface="Arial"/>
              </a:rPr>
              <a:t>Direction : </a:t>
            </a:r>
            <a:r>
              <a:rPr lang="en-US" err="1">
                <a:latin typeface="Arial"/>
                <a:cs typeface="Arial"/>
              </a:rPr>
              <a:t>Liste</a:t>
            </a:r>
            <a:r>
              <a:rPr lang="en-US">
                <a:latin typeface="Arial"/>
                <a:cs typeface="Arial"/>
              </a:rPr>
              <a:t> de Job Roles par GBL</a:t>
            </a:r>
            <a:endParaRPr lang="en-US"/>
          </a:p>
          <a:p>
            <a:pPr marL="359410" lvl="1" indent="-179705"/>
            <a:endParaRPr lang="fr-FR"/>
          </a:p>
          <a:p>
            <a:r>
              <a:rPr lang="fr-FR">
                <a:latin typeface="Arial"/>
                <a:cs typeface="Arial"/>
              </a:rPr>
              <a:t>Combien de départs « accompagnés » ?</a:t>
            </a:r>
          </a:p>
          <a:p>
            <a:pPr marL="359410" lvl="1" indent="-179705"/>
            <a:r>
              <a:rPr lang="fr-FR">
                <a:latin typeface="Arial"/>
                <a:cs typeface="Arial"/>
              </a:rPr>
              <a:t>Syndicats : le moins possible</a:t>
            </a:r>
          </a:p>
          <a:p>
            <a:pPr marL="539750" lvl="2" indent="-179705"/>
            <a:r>
              <a:rPr lang="fr-FR">
                <a:latin typeface="Arial"/>
                <a:cs typeface="Arial"/>
              </a:rPr>
              <a:t>Réduire l'impact pour préserver l’emploi et la QVT en France </a:t>
            </a:r>
          </a:p>
          <a:p>
            <a:pPr marL="539750" lvl="2" indent="-179705"/>
            <a:r>
              <a:rPr lang="fr-FR">
                <a:latin typeface="Arial"/>
                <a:cs typeface="Arial"/>
              </a:rPr>
              <a:t>Prioriser les évolutions de carrières en interne pour répondre aux futurs besoins </a:t>
            </a:r>
          </a:p>
          <a:p>
            <a:pPr marL="539750" lvl="2" indent="-179705"/>
            <a:r>
              <a:rPr lang="fr-FR">
                <a:latin typeface="Arial"/>
                <a:cs typeface="Arial"/>
              </a:rPr>
              <a:t>Limiter les risques de départ forcés</a:t>
            </a:r>
            <a:endParaRPr lang="fr-FR"/>
          </a:p>
          <a:p>
            <a:pPr marL="359410" lvl="1" indent="-179705"/>
            <a:r>
              <a:rPr lang="fr-FR">
                <a:latin typeface="Arial"/>
                <a:cs typeface="Arial"/>
              </a:rPr>
              <a:t>Direction : 330 (incluant démissions, mobilités internes, etc…) fixé le 30 novembre 2023</a:t>
            </a:r>
            <a:endParaRPr lang="fr-FR"/>
          </a:p>
          <a:p>
            <a:pPr marL="359410" lvl="1" indent="-179705"/>
            <a:endParaRPr lang="fr-FR"/>
          </a:p>
          <a:p>
            <a:r>
              <a:rPr lang="en-US">
                <a:latin typeface="Arial"/>
                <a:cs typeface="Arial"/>
              </a:rPr>
              <a:t>Tous les sites, </a:t>
            </a:r>
            <a:r>
              <a:rPr lang="en-US" err="1">
                <a:latin typeface="Arial"/>
                <a:cs typeface="Arial"/>
              </a:rPr>
              <a:t>toutes</a:t>
            </a:r>
            <a:r>
              <a:rPr lang="en-US">
                <a:latin typeface="Arial"/>
                <a:cs typeface="Arial"/>
              </a:rPr>
              <a:t> les GBL</a:t>
            </a:r>
          </a:p>
          <a:p>
            <a:endParaRPr lang="en-US"/>
          </a:p>
          <a:p>
            <a:r>
              <a:rPr lang="en-US">
                <a:latin typeface="Arial"/>
                <a:cs typeface="Arial"/>
              </a:rPr>
              <a:t>Power 24 su</a:t>
            </a:r>
            <a:r>
              <a:rPr lang="en-US">
                <a:solidFill>
                  <a:schemeClr val="tx2"/>
                </a:solidFill>
                <a:latin typeface="Arial"/>
                <a:cs typeface="Arial"/>
              </a:rPr>
              <a:t>r la France</a:t>
            </a:r>
          </a:p>
          <a:p>
            <a:pPr marL="359410" lvl="1" indent="-179705"/>
            <a:r>
              <a:rPr lang="en-US">
                <a:solidFill>
                  <a:schemeClr val="tx2"/>
                </a:solidFill>
                <a:latin typeface="Arial"/>
                <a:cs typeface="Arial"/>
              </a:rPr>
              <a:t>FS : 13%</a:t>
            </a:r>
          </a:p>
          <a:p>
            <a:pPr marL="359410" lvl="1" indent="-179705"/>
            <a:r>
              <a:rPr lang="en-US">
                <a:solidFill>
                  <a:schemeClr val="tx2"/>
                </a:solidFill>
                <a:latin typeface="Arial"/>
                <a:cs typeface="Arial"/>
              </a:rPr>
              <a:t>MS : 9%</a:t>
            </a:r>
          </a:p>
          <a:p>
            <a:pPr marL="359410" lvl="1" indent="-179705"/>
            <a:r>
              <a:rPr lang="en-US">
                <a:solidFill>
                  <a:schemeClr val="tx2"/>
                </a:solidFill>
                <a:latin typeface="Arial"/>
                <a:cs typeface="Arial"/>
              </a:rPr>
              <a:t>MTS : 3%</a:t>
            </a:r>
          </a:p>
          <a:p>
            <a:pPr marL="359410" lvl="1" indent="-179705"/>
            <a:r>
              <a:rPr lang="en-US">
                <a:solidFill>
                  <a:schemeClr val="tx2"/>
                </a:solidFill>
                <a:latin typeface="Arial"/>
                <a:cs typeface="Arial"/>
              </a:rPr>
              <a:t>GSF : 7%</a:t>
            </a:r>
            <a:endParaRPr lang="fr-FR">
              <a:solidFill>
                <a:schemeClr val="tx2"/>
              </a:solidFill>
            </a:endParaRPr>
          </a:p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8227A3-24B7-0FEF-7BEC-11C624F56A43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pic>
        <p:nvPicPr>
          <p:cNvPr id="6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C7DB5C8E-6BD6-26A9-0F60-09993CCAA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C4FF6A-099D-D8BE-049C-8C5C932463D8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5</a:t>
            </a:fld>
            <a:endParaRPr lang="fr-FR"/>
          </a:p>
        </p:txBody>
      </p:sp>
      <p:pic>
        <p:nvPicPr>
          <p:cNvPr id="8" name="Graphique 7" descr="Groupe de personnes avec un remplissage uni">
            <a:extLst>
              <a:ext uri="{FF2B5EF4-FFF2-40B4-BE49-F238E27FC236}">
                <a16:creationId xmlns:a16="http://schemas.microsoft.com/office/drawing/2014/main" id="{5B5CD700-616B-C784-8067-E4FB40D3D3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95478" y="88543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46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444969-4F14-11B2-F024-E81ADAC70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Comment ? </a:t>
            </a:r>
            <a:r>
              <a:rPr lang="en-US">
                <a:solidFill>
                  <a:schemeClr val="bg1"/>
                </a:solidFill>
              </a:rPr>
              <a:t>Sébastien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1D4CAC-510F-AD30-DF52-DCC2709348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3408" y="2575417"/>
            <a:ext cx="8005437" cy="358560"/>
          </a:xfrm>
        </p:spPr>
        <p:txBody>
          <a:bodyPr/>
          <a:lstStyle/>
          <a:p>
            <a:r>
              <a:rPr lang="en-US" err="1"/>
              <a:t>Mesures</a:t>
            </a:r>
            <a:r>
              <a:rPr lang="en-US"/>
              <a:t> </a:t>
            </a:r>
            <a:r>
              <a:rPr lang="en-US" err="1"/>
              <a:t>d’accompagnement</a:t>
            </a:r>
            <a:r>
              <a:rPr lang="en-US"/>
              <a:t> pour </a:t>
            </a:r>
            <a:r>
              <a:rPr lang="en-US" err="1"/>
              <a:t>ceux</a:t>
            </a:r>
            <a:r>
              <a:rPr lang="en-US"/>
              <a:t> qui </a:t>
            </a:r>
            <a:r>
              <a:rPr lang="en-US" u="sng" err="1"/>
              <a:t>restent</a:t>
            </a:r>
            <a:r>
              <a:rPr lang="en-US"/>
              <a:t> dans </a:t>
            </a:r>
            <a:r>
              <a:rPr lang="en-US" err="1"/>
              <a:t>l’entreprise</a:t>
            </a:r>
            <a:endParaRPr lang="en-US"/>
          </a:p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F3DDACF-FA9D-1002-F6D7-0596431AFD28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263408" y="2868769"/>
            <a:ext cx="8424000" cy="1581710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pPr marL="171450" indent="-171450"/>
            <a:r>
              <a:rPr lang="en-US">
                <a:latin typeface="Arial"/>
                <a:cs typeface="Arial"/>
              </a:rPr>
              <a:t>Syndicats :</a:t>
            </a:r>
            <a:endParaRPr lang="fr-FR"/>
          </a:p>
          <a:p>
            <a:pPr marL="359410" lvl="1" indent="-177800">
              <a:buFont typeface="Courier New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Formation et </a:t>
            </a:r>
            <a:r>
              <a:rPr lang="en-US" err="1">
                <a:latin typeface="Arial"/>
                <a:cs typeface="Arial"/>
              </a:rPr>
              <a:t>mobilité</a:t>
            </a:r>
            <a:r>
              <a:rPr lang="en-US">
                <a:latin typeface="Arial"/>
                <a:cs typeface="Arial"/>
              </a:rPr>
              <a:t> interne</a:t>
            </a:r>
            <a:endParaRPr lang="fr-FR"/>
          </a:p>
          <a:p>
            <a:pPr marL="359410" lvl="1" indent="-177800">
              <a:buFont typeface="Courier New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Plan de </a:t>
            </a:r>
            <a:r>
              <a:rPr lang="en-US" err="1">
                <a:latin typeface="Arial"/>
                <a:cs typeface="Arial"/>
              </a:rPr>
              <a:t>prévention</a:t>
            </a:r>
            <a:r>
              <a:rPr lang="en-US">
                <a:latin typeface="Arial"/>
                <a:cs typeface="Arial"/>
              </a:rPr>
              <a:t> des </a:t>
            </a:r>
            <a:r>
              <a:rPr lang="en-US" err="1">
                <a:latin typeface="Arial"/>
                <a:cs typeface="Arial"/>
              </a:rPr>
              <a:t>Risques</a:t>
            </a:r>
            <a:r>
              <a:rPr lang="en-US">
                <a:latin typeface="Arial"/>
                <a:cs typeface="Arial"/>
              </a:rPr>
              <a:t> </a:t>
            </a:r>
            <a:r>
              <a:rPr lang="en-US" err="1">
                <a:latin typeface="Arial"/>
                <a:cs typeface="Arial"/>
              </a:rPr>
              <a:t>Psychosociaux</a:t>
            </a:r>
            <a:r>
              <a:rPr lang="en-US">
                <a:latin typeface="Arial"/>
                <a:cs typeface="Arial"/>
              </a:rPr>
              <a:t>?</a:t>
            </a:r>
          </a:p>
          <a:p>
            <a:pPr marL="359410" lvl="1" indent="-177800">
              <a:buFont typeface="Courier New" panose="020B0604020202020204" pitchFamily="34" charset="0"/>
              <a:buChar char="o"/>
            </a:pPr>
            <a:r>
              <a:rPr lang="en-US" err="1">
                <a:latin typeface="Arial"/>
                <a:cs typeface="Arial"/>
              </a:rPr>
              <a:t>Qualité</a:t>
            </a:r>
            <a:r>
              <a:rPr lang="en-US">
                <a:latin typeface="Arial"/>
                <a:cs typeface="Arial"/>
              </a:rPr>
              <a:t> de vie au travail?</a:t>
            </a:r>
          </a:p>
          <a:p>
            <a:pPr marL="359410" lvl="1" indent="-177800">
              <a:buFont typeface="Courier New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GEPP : Gestion des </a:t>
            </a:r>
            <a:r>
              <a:rPr lang="en-US" err="1">
                <a:latin typeface="Arial"/>
                <a:cs typeface="Arial"/>
              </a:rPr>
              <a:t>Emplois</a:t>
            </a:r>
            <a:r>
              <a:rPr lang="en-US">
                <a:latin typeface="Arial"/>
                <a:cs typeface="Arial"/>
              </a:rPr>
              <a:t> et des </a:t>
            </a:r>
            <a:r>
              <a:rPr lang="en-US" err="1">
                <a:latin typeface="Arial"/>
                <a:cs typeface="Arial"/>
              </a:rPr>
              <a:t>Parcours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Professionnels</a:t>
            </a:r>
            <a:endParaRPr lang="en-US">
              <a:latin typeface="Arial"/>
              <a:cs typeface="Arial"/>
            </a:endParaRPr>
          </a:p>
          <a:p>
            <a:pPr marL="359410" lvl="1" indent="-177800">
              <a:buFont typeface="Courier New" panose="020B0604020202020204" pitchFamily="34" charset="0"/>
              <a:buChar char="o"/>
            </a:pPr>
            <a:r>
              <a:rPr lang="en-US" err="1">
                <a:latin typeface="Arial"/>
                <a:cs typeface="Arial"/>
              </a:rPr>
              <a:t>Rémunération</a:t>
            </a:r>
            <a:endParaRPr lang="en-US" err="1"/>
          </a:p>
          <a:p>
            <a:pPr marL="0" indent="0">
              <a:buNone/>
            </a:pPr>
            <a:endParaRPr lang="en-US">
              <a:latin typeface="Arial"/>
              <a:cs typeface="Arial"/>
            </a:endParaRPr>
          </a:p>
          <a:p>
            <a:pPr marL="171450" indent="-171450"/>
            <a:r>
              <a:rPr lang="en-US">
                <a:latin typeface="Arial"/>
                <a:cs typeface="Arial"/>
              </a:rPr>
              <a:t>Direction : </a:t>
            </a:r>
          </a:p>
          <a:p>
            <a:pPr marL="353060" lvl="1" indent="-171450">
              <a:buFont typeface="Courier New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Formation et </a:t>
            </a:r>
            <a:r>
              <a:rPr lang="en-US" err="1">
                <a:latin typeface="Arial"/>
                <a:cs typeface="Arial"/>
              </a:rPr>
              <a:t>mobilité</a:t>
            </a:r>
            <a:r>
              <a:rPr lang="en-US">
                <a:latin typeface="Arial"/>
                <a:cs typeface="Arial"/>
              </a:rPr>
              <a:t> interne</a:t>
            </a:r>
            <a:endParaRPr lang="en-US"/>
          </a:p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8C2426-3835-133C-63E7-E3651AE64F7C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FB8031F-2A66-D315-99B4-767C2E8E5EEE}"/>
              </a:ext>
            </a:extLst>
          </p:cNvPr>
          <p:cNvSpPr txBox="1"/>
          <p:nvPr/>
        </p:nvSpPr>
        <p:spPr>
          <a:xfrm>
            <a:off x="262407" y="1071361"/>
            <a:ext cx="8007439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>
                <a:cs typeface="Arial"/>
              </a:rPr>
              <a:t>Le mode de sélection des candidats</a:t>
            </a:r>
            <a:endParaRPr lang="en-US" sz="1200" b="1">
              <a:cs typeface="Arial"/>
            </a:endParaRPr>
          </a:p>
          <a:p>
            <a:pPr marL="359410" lvl="1" indent="-179705">
              <a:buFont typeface=""/>
              <a:buChar char="•"/>
            </a:pPr>
            <a:r>
              <a:rPr lang="fr-FR" sz="1200">
                <a:cs typeface="Arial"/>
              </a:rPr>
              <a:t>Syndicats : </a:t>
            </a:r>
            <a:r>
              <a:rPr lang="en-US" sz="1200">
                <a:cs typeface="Arial"/>
              </a:rPr>
              <a:t>​</a:t>
            </a:r>
          </a:p>
          <a:p>
            <a:pPr marL="539750" lvl="2" indent="-179705">
              <a:buFont typeface=""/>
              <a:buChar char="•"/>
            </a:pPr>
            <a:r>
              <a:rPr lang="fr-FR" sz="1200">
                <a:cs typeface="Arial"/>
              </a:rPr>
              <a:t>Priorité sur la mobilité interne,</a:t>
            </a:r>
            <a:r>
              <a:rPr lang="en-US" sz="1200">
                <a:cs typeface="Arial"/>
              </a:rPr>
              <a:t>​</a:t>
            </a:r>
          </a:p>
          <a:p>
            <a:pPr marL="539750" lvl="2" indent="-179705">
              <a:buFont typeface=""/>
              <a:buChar char="•"/>
            </a:pPr>
            <a:r>
              <a:rPr lang="fr-FR" sz="1200">
                <a:cs typeface="Arial"/>
              </a:rPr>
              <a:t>Sélection des dossiers la plus équitable possible</a:t>
            </a:r>
            <a:endParaRPr lang="fr-FR"/>
          </a:p>
          <a:p>
            <a:pPr marL="539750" lvl="2" indent="-179705">
              <a:buFont typeface=""/>
              <a:buChar char="•"/>
            </a:pPr>
            <a:r>
              <a:rPr lang="fr-FR" sz="1200">
                <a:cs typeface="Arial"/>
              </a:rPr>
              <a:t>Règles de départage en cours de construction par l'intersyndicale, </a:t>
            </a:r>
            <a:r>
              <a:rPr lang="en-US" sz="1200">
                <a:cs typeface="Arial"/>
              </a:rPr>
              <a:t>​</a:t>
            </a:r>
          </a:p>
          <a:p>
            <a:pPr marL="359410" lvl="1" indent="-179705">
              <a:buFont typeface=""/>
              <a:buChar char="•"/>
            </a:pPr>
            <a:r>
              <a:rPr lang="fr-FR" sz="1200">
                <a:cs typeface="Arial"/>
              </a:rPr>
              <a:t>Direction : premier à candidater, premier servi</a:t>
            </a:r>
          </a:p>
        </p:txBody>
      </p:sp>
      <p:pic>
        <p:nvPicPr>
          <p:cNvPr id="8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71471633-20C4-5D82-5EC0-9635BFA92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9CE117E-DDB7-773B-E964-35F2517E950D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6</a:t>
            </a:fld>
            <a:endParaRPr lang="fr-FR"/>
          </a:p>
        </p:txBody>
      </p:sp>
      <p:pic>
        <p:nvPicPr>
          <p:cNvPr id="10" name="Graphique 9" descr="Panneau de signalisation avec un remplissage uni">
            <a:extLst>
              <a:ext uri="{FF2B5EF4-FFF2-40B4-BE49-F238E27FC236}">
                <a16:creationId xmlns:a16="http://schemas.microsoft.com/office/drawing/2014/main" id="{88E0DCA6-4505-3369-DF51-256CFB9D21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91197" y="1284700"/>
            <a:ext cx="1611160" cy="157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488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34FBBD-5F3A-D8C0-CB94-B0F58CDE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Comment ? </a:t>
            </a:r>
            <a:r>
              <a:rPr lang="en-US">
                <a:solidFill>
                  <a:schemeClr val="bg1"/>
                </a:solidFill>
              </a:rPr>
              <a:t>Sébastien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F260CD-8784-8B00-7F9A-CF60167409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Pour </a:t>
            </a:r>
            <a:r>
              <a:rPr lang="en-US" err="1">
                <a:latin typeface="Arial"/>
                <a:cs typeface="Arial"/>
              </a:rPr>
              <a:t>ceux</a:t>
            </a:r>
            <a:r>
              <a:rPr lang="en-US">
                <a:latin typeface="Arial"/>
                <a:cs typeface="Arial"/>
              </a:rPr>
              <a:t> qui </a:t>
            </a:r>
            <a:r>
              <a:rPr lang="en-US" err="1">
                <a:latin typeface="Arial"/>
                <a:cs typeface="Arial"/>
              </a:rPr>
              <a:t>quittent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l’entreprise</a:t>
            </a:r>
            <a:endParaRPr lang="en-US">
              <a:latin typeface="Arial"/>
              <a:cs typeface="Arial"/>
            </a:endParaRPr>
          </a:p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A3303AA-FD0E-6E13-E786-3C70CC8B64E3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b="1" err="1">
                <a:latin typeface="Arial"/>
                <a:cs typeface="Arial"/>
              </a:rPr>
              <a:t>Différentes</a:t>
            </a:r>
            <a:r>
              <a:rPr lang="en-US" b="1">
                <a:latin typeface="Arial"/>
                <a:cs typeface="Arial"/>
              </a:rPr>
              <a:t> typologies de </a:t>
            </a:r>
            <a:r>
              <a:rPr lang="en-US" b="1" err="1">
                <a:latin typeface="Arial"/>
                <a:cs typeface="Arial"/>
              </a:rPr>
              <a:t>départs</a:t>
            </a:r>
            <a:r>
              <a:rPr lang="en-US" b="1">
                <a:latin typeface="Arial"/>
                <a:cs typeface="Arial"/>
              </a:rPr>
              <a:t> </a:t>
            </a:r>
            <a:r>
              <a:rPr lang="en-US" b="1" err="1">
                <a:latin typeface="Arial"/>
                <a:cs typeface="Arial"/>
              </a:rPr>
              <a:t>éligibles</a:t>
            </a:r>
            <a:endParaRPr lang="fr-FR" b="1" err="1"/>
          </a:p>
          <a:p>
            <a:pPr marL="171450" indent="-171450"/>
            <a:r>
              <a:rPr lang="en-US">
                <a:latin typeface="Arial"/>
                <a:cs typeface="Arial"/>
              </a:rPr>
              <a:t>Syndicats</a:t>
            </a:r>
          </a:p>
          <a:p>
            <a:pPr marL="539750" lvl="2" indent="-179705">
              <a:buFont typeface="Wingdings" panose="020B0604020202020204" pitchFamily="34" charset="0"/>
              <a:buChar char="§"/>
            </a:pPr>
            <a:r>
              <a:rPr lang="en-US" err="1">
                <a:latin typeface="Arial"/>
                <a:cs typeface="Arial"/>
              </a:rPr>
              <a:t>Création</a:t>
            </a:r>
            <a:r>
              <a:rPr lang="en-US">
                <a:latin typeface="Arial"/>
                <a:cs typeface="Arial"/>
              </a:rPr>
              <a:t> </a:t>
            </a:r>
            <a:r>
              <a:rPr lang="en-US" err="1">
                <a:latin typeface="Arial"/>
                <a:cs typeface="Arial"/>
              </a:rPr>
              <a:t>d’entreprise</a:t>
            </a:r>
            <a:endParaRPr lang="en-US">
              <a:latin typeface="Arial"/>
              <a:cs typeface="Arial"/>
            </a:endParaRPr>
          </a:p>
          <a:p>
            <a:pPr marL="539750" lvl="2" indent="-179705">
              <a:buFont typeface="Wingdings" panose="020B0604020202020204" pitchFamily="34" charset="0"/>
              <a:buChar char="§"/>
            </a:pPr>
            <a:r>
              <a:rPr lang="en-US" err="1">
                <a:latin typeface="Arial"/>
                <a:cs typeface="Arial"/>
              </a:rPr>
              <a:t>Changement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d'employeur</a:t>
            </a:r>
            <a:r>
              <a:rPr lang="en-US">
                <a:latin typeface="Arial"/>
                <a:cs typeface="Arial"/>
              </a:rPr>
              <a:t> avec un CDI</a:t>
            </a:r>
          </a:p>
          <a:p>
            <a:pPr marL="539750" lvl="2" indent="-179705">
              <a:buFont typeface="Wingdings" panose="020B0604020202020204" pitchFamily="34" charset="0"/>
              <a:buChar char="§"/>
            </a:pPr>
            <a:r>
              <a:rPr lang="en-US">
                <a:latin typeface="Arial"/>
                <a:cs typeface="Arial"/>
              </a:rPr>
              <a:t>Formation / reconversion</a:t>
            </a:r>
            <a:endParaRPr lang="en-US"/>
          </a:p>
          <a:p>
            <a:pPr marL="539750" lvl="2" indent="-179705">
              <a:buFont typeface="Wingdings" panose="020B0604020202020204" pitchFamily="34" charset="0"/>
              <a:buChar char="§"/>
            </a:pPr>
            <a:r>
              <a:rPr lang="en-US">
                <a:latin typeface="Arial"/>
                <a:cs typeface="Arial"/>
              </a:rPr>
              <a:t>Retraite / </a:t>
            </a:r>
            <a:r>
              <a:rPr lang="en-US" err="1">
                <a:latin typeface="Arial"/>
                <a:cs typeface="Arial"/>
              </a:rPr>
              <a:t>Départ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anticipé</a:t>
            </a:r>
            <a:r>
              <a:rPr lang="en-US">
                <a:latin typeface="Arial"/>
                <a:cs typeface="Arial"/>
              </a:rPr>
              <a:t> à la </a:t>
            </a:r>
            <a:r>
              <a:rPr lang="en-US" err="1">
                <a:latin typeface="Arial"/>
                <a:cs typeface="Arial"/>
              </a:rPr>
              <a:t>retraite</a:t>
            </a:r>
            <a:r>
              <a:rPr lang="en-US">
                <a:latin typeface="Arial"/>
                <a:cs typeface="Arial"/>
              </a:rPr>
              <a:t> </a:t>
            </a:r>
          </a:p>
          <a:p>
            <a:pPr marL="0" indent="0">
              <a:buNone/>
            </a:pPr>
            <a:endParaRPr lang="en-US">
              <a:latin typeface="Arial"/>
              <a:cs typeface="Arial"/>
            </a:endParaRPr>
          </a:p>
          <a:p>
            <a:pPr marL="171450" indent="-171450"/>
            <a:r>
              <a:rPr lang="en-US">
                <a:latin typeface="Arial"/>
                <a:cs typeface="Arial"/>
              </a:rPr>
              <a:t>Direction</a:t>
            </a:r>
          </a:p>
          <a:p>
            <a:pPr marL="539750" lvl="2" indent="-179705">
              <a:buFont typeface="Wingdings,Sans-Serif" panose="020B0604020202020204" pitchFamily="34" charset="0"/>
              <a:buChar char="§"/>
            </a:pPr>
            <a:r>
              <a:rPr lang="en-US" err="1">
                <a:latin typeface="Arial"/>
                <a:cs typeface="Arial"/>
              </a:rPr>
              <a:t>Création</a:t>
            </a:r>
            <a:r>
              <a:rPr lang="en-US">
                <a:latin typeface="Arial"/>
                <a:cs typeface="Arial"/>
              </a:rPr>
              <a:t> </a:t>
            </a:r>
            <a:r>
              <a:rPr lang="en-US" err="1">
                <a:latin typeface="Arial"/>
                <a:cs typeface="Arial"/>
              </a:rPr>
              <a:t>d’entreprise</a:t>
            </a:r>
            <a:endParaRPr lang="en-US">
              <a:latin typeface="Arial"/>
              <a:cs typeface="Arial"/>
            </a:endParaRPr>
          </a:p>
          <a:p>
            <a:pPr marL="539750" lvl="2" indent="-179705">
              <a:buFont typeface="Wingdings,Sans-Serif" panose="020B0604020202020204" pitchFamily="34" charset="0"/>
              <a:buChar char="§"/>
            </a:pPr>
            <a:r>
              <a:rPr lang="en-US" err="1">
                <a:latin typeface="Arial"/>
                <a:cs typeface="Arial"/>
              </a:rPr>
              <a:t>Changement</a:t>
            </a:r>
            <a:r>
              <a:rPr lang="en-US">
                <a:latin typeface="Arial"/>
                <a:cs typeface="Arial"/>
              </a:rPr>
              <a:t> </a:t>
            </a:r>
            <a:r>
              <a:rPr lang="en-US" err="1">
                <a:latin typeface="Arial"/>
                <a:cs typeface="Arial"/>
              </a:rPr>
              <a:t>d'employeur</a:t>
            </a:r>
            <a:r>
              <a:rPr lang="en-US">
                <a:latin typeface="Arial"/>
                <a:cs typeface="Arial"/>
              </a:rPr>
              <a:t> avec un CDD, interim </a:t>
            </a:r>
            <a:r>
              <a:rPr lang="en-US" err="1">
                <a:latin typeface="Arial"/>
                <a:cs typeface="Arial"/>
              </a:rPr>
              <a:t>ou</a:t>
            </a:r>
            <a:r>
              <a:rPr lang="en-US">
                <a:latin typeface="Arial"/>
                <a:cs typeface="Arial"/>
              </a:rPr>
              <a:t> CDI (</a:t>
            </a:r>
            <a:r>
              <a:rPr lang="en-US" err="1">
                <a:latin typeface="Arial"/>
                <a:cs typeface="Arial"/>
              </a:rPr>
              <a:t>n'importe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quel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contrat</a:t>
            </a:r>
            <a:r>
              <a:rPr lang="en-US">
                <a:latin typeface="Arial"/>
                <a:cs typeface="Arial"/>
              </a:rPr>
              <a:t> externe de 6 </a:t>
            </a:r>
            <a:r>
              <a:rPr lang="en-US" err="1">
                <a:latin typeface="Arial"/>
                <a:cs typeface="Arial"/>
              </a:rPr>
              <a:t>mois</a:t>
            </a:r>
            <a:r>
              <a:rPr lang="en-US">
                <a:latin typeface="Arial"/>
                <a:cs typeface="Arial"/>
              </a:rPr>
              <a:t>)</a:t>
            </a:r>
          </a:p>
          <a:p>
            <a:pPr marL="539750" lvl="2" indent="-179705">
              <a:buFont typeface="Wingdings,Sans-Serif" panose="020B0604020202020204" pitchFamily="34" charset="0"/>
              <a:buChar char="§"/>
            </a:pPr>
            <a:r>
              <a:rPr lang="en-US">
                <a:latin typeface="Arial"/>
                <a:cs typeface="Arial"/>
              </a:rPr>
              <a:t>Formation / reconversion </a:t>
            </a:r>
          </a:p>
          <a:p>
            <a:pPr marL="539750" lvl="2" indent="-179705">
              <a:buFont typeface="Wingdings,Sans-Serif" panose="020B0604020202020204" pitchFamily="34" charset="0"/>
              <a:buChar char="§"/>
            </a:pPr>
            <a:r>
              <a:rPr lang="en-US">
                <a:latin typeface="Arial"/>
                <a:cs typeface="Arial"/>
              </a:rPr>
              <a:t>Retraite</a:t>
            </a:r>
          </a:p>
          <a:p>
            <a:pPr marL="0" indent="0">
              <a:buNone/>
            </a:pPr>
            <a:endParaRPr lang="en-US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Les </a:t>
            </a:r>
            <a:r>
              <a:rPr lang="en-US" b="1" err="1">
                <a:latin typeface="Arial"/>
                <a:cs typeface="Arial"/>
              </a:rPr>
              <a:t>mesures</a:t>
            </a:r>
            <a:r>
              <a:rPr lang="en-US" b="1">
                <a:latin typeface="Arial"/>
                <a:cs typeface="Arial"/>
              </a:rPr>
              <a:t> </a:t>
            </a:r>
            <a:r>
              <a:rPr lang="en-US" b="1" err="1">
                <a:latin typeface="Arial"/>
                <a:cs typeface="Arial"/>
              </a:rPr>
              <a:t>d'accompagnement</a:t>
            </a:r>
            <a:endParaRPr lang="en-US" b="1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En </a:t>
            </a:r>
            <a:r>
              <a:rPr lang="en-US" err="1">
                <a:latin typeface="Arial"/>
                <a:cs typeface="Arial"/>
              </a:rPr>
              <a:t>cours</a:t>
            </a:r>
            <a:r>
              <a:rPr lang="en-US">
                <a:latin typeface="Arial"/>
                <a:cs typeface="Arial"/>
              </a:rPr>
              <a:t> de construction</a:t>
            </a:r>
            <a:endParaRPr lang="en-US"/>
          </a:p>
          <a:p>
            <a:endParaRPr lang="en-US"/>
          </a:p>
          <a:p>
            <a:pPr marL="359410" lvl="1" indent="-179705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7CCB28-3DF6-08AA-627D-95E06BF175DF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pic>
        <p:nvPicPr>
          <p:cNvPr id="8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A155DE9D-3691-B345-C774-214E5F2E6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A02891D-D3B4-1995-5E78-731062E487B1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7</a:t>
            </a:fld>
            <a:endParaRPr lang="fr-FR"/>
          </a:p>
        </p:txBody>
      </p:sp>
      <p:pic>
        <p:nvPicPr>
          <p:cNvPr id="10" name="Graphique 9" descr="Porte ouverte avec un remplissage uni">
            <a:extLst>
              <a:ext uri="{FF2B5EF4-FFF2-40B4-BE49-F238E27FC236}">
                <a16:creationId xmlns:a16="http://schemas.microsoft.com/office/drawing/2014/main" id="{2ECCD2EC-1D83-1B51-263D-D6F49B4B5E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73766" y="83063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136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996A80-ADA4-F4E7-A3B7-27125A65F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Quand ? </a:t>
            </a:r>
            <a:r>
              <a:rPr lang="en-US">
                <a:solidFill>
                  <a:schemeClr val="bg1"/>
                </a:solidFill>
              </a:rPr>
              <a:t>Laurent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24F420A-47C9-DD36-AD00-E40298FF1A05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727655"/>
            <a:ext cx="8424000" cy="3932103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r>
              <a:rPr lang="en-US" err="1">
                <a:latin typeface="Arial"/>
                <a:cs typeface="Arial"/>
              </a:rPr>
              <a:t>Calendrier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proposé</a:t>
            </a:r>
            <a:r>
              <a:rPr lang="en-US">
                <a:latin typeface="Arial"/>
                <a:cs typeface="Arial"/>
              </a:rPr>
              <a:t> par </a:t>
            </a:r>
            <a:r>
              <a:rPr lang="en-US" err="1">
                <a:latin typeface="Arial"/>
                <a:cs typeface="Arial"/>
              </a:rPr>
              <a:t>l'intersyndicale</a:t>
            </a:r>
            <a:endParaRPr lang="fr-FR" err="1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>
              <a:latin typeface="Arial"/>
              <a:cs typeface="Arial"/>
            </a:endParaRP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DRIEETS : inspection du travail</a:t>
            </a:r>
            <a:endParaRPr lang="en-US"/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EIC : Espace Information Conseil – cellule </a:t>
            </a:r>
            <a:r>
              <a:rPr lang="en-US" err="1">
                <a:latin typeface="Arial"/>
                <a:cs typeface="Arial"/>
              </a:rPr>
              <a:t>d'accompagnement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mandatée</a:t>
            </a:r>
            <a:r>
              <a:rPr lang="en-US">
                <a:latin typeface="Arial"/>
                <a:cs typeface="Arial"/>
              </a:rPr>
              <a:t> par </a:t>
            </a:r>
            <a:r>
              <a:rPr lang="en-US" err="1">
                <a:latin typeface="Arial"/>
                <a:cs typeface="Arial"/>
              </a:rPr>
              <a:t>l'entreprise</a:t>
            </a:r>
            <a:r>
              <a:rPr lang="en-US">
                <a:latin typeface="Arial"/>
                <a:cs typeface="Arial"/>
              </a:rPr>
              <a:t> pour </a:t>
            </a:r>
            <a:r>
              <a:rPr lang="en-US" err="1">
                <a:latin typeface="Arial"/>
                <a:cs typeface="Arial"/>
              </a:rPr>
              <a:t>tous</a:t>
            </a:r>
            <a:r>
              <a:rPr lang="en-US">
                <a:latin typeface="Arial"/>
                <a:cs typeface="Arial"/>
              </a:rPr>
              <a:t> les </a:t>
            </a:r>
            <a:r>
              <a:rPr lang="en-US" err="1">
                <a:latin typeface="Arial"/>
                <a:cs typeface="Arial"/>
              </a:rPr>
              <a:t>salariés</a:t>
            </a:r>
            <a:endParaRPr lang="en-US" err="1"/>
          </a:p>
          <a:p>
            <a:endParaRPr lang="en-US"/>
          </a:p>
          <a:p>
            <a:r>
              <a:rPr lang="en-US">
                <a:latin typeface="Arial"/>
                <a:cs typeface="Arial"/>
              </a:rPr>
              <a:t>Direction : </a:t>
            </a:r>
            <a:r>
              <a:rPr lang="fr-FR">
                <a:latin typeface="Arial"/>
                <a:cs typeface="Arial"/>
              </a:rPr>
              <a:t>premier à candidater, premier servi</a:t>
            </a:r>
            <a:r>
              <a:rPr lang="en-US">
                <a:latin typeface="Arial"/>
                <a:cs typeface="Arial"/>
              </a:rPr>
              <a:t> 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B1736E-7D72-9897-DEC3-65A0FDD4DE7F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CB91B6A4-A4F9-E537-3940-DB6155FF54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370291"/>
              </p:ext>
            </p:extLst>
          </p:nvPr>
        </p:nvGraphicFramePr>
        <p:xfrm>
          <a:off x="624530" y="990152"/>
          <a:ext cx="7395208" cy="2628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2295">
                  <a:extLst>
                    <a:ext uri="{9D8B030D-6E8A-4147-A177-3AD203B41FA5}">
                      <a16:colId xmlns:a16="http://schemas.microsoft.com/office/drawing/2014/main" val="785488424"/>
                    </a:ext>
                  </a:extLst>
                </a:gridCol>
                <a:gridCol w="1691004">
                  <a:extLst>
                    <a:ext uri="{9D8B030D-6E8A-4147-A177-3AD203B41FA5}">
                      <a16:colId xmlns:a16="http://schemas.microsoft.com/office/drawing/2014/main" val="3990074857"/>
                    </a:ext>
                  </a:extLst>
                </a:gridCol>
                <a:gridCol w="2581909">
                  <a:extLst>
                    <a:ext uri="{9D8B030D-6E8A-4147-A177-3AD203B41FA5}">
                      <a16:colId xmlns:a16="http://schemas.microsoft.com/office/drawing/2014/main" val="26020242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000" b="1">
                          <a:solidFill>
                            <a:schemeClr val="tx2"/>
                          </a:solidFill>
                          <a:effectLst/>
                        </a:rPr>
                        <a:t>Étape</a:t>
                      </a:r>
                      <a:endParaRPr lang="fr-FR" sz="100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>
                          <a:solidFill>
                            <a:schemeClr val="tx2"/>
                          </a:solidFill>
                          <a:effectLst/>
                        </a:rPr>
                        <a:t>Acteur</a:t>
                      </a:r>
                      <a:endParaRPr lang="fr-FR" sz="100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>
                          <a:solidFill>
                            <a:schemeClr val="tx2"/>
                          </a:solidFill>
                          <a:effectLst/>
                        </a:rPr>
                        <a:t>Quand</a:t>
                      </a:r>
                      <a:endParaRPr lang="fr-FR" sz="100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728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000">
                          <a:solidFill>
                            <a:schemeClr val="tx2"/>
                          </a:solidFill>
                          <a:effectLst/>
                        </a:rPr>
                        <a:t>Validation de l'accord par la DRIEETS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DRIEETS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signature accord RCC+ 15 j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881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000">
                          <a:solidFill>
                            <a:schemeClr val="tx2"/>
                          </a:solidFill>
                          <a:effectLst/>
                        </a:rPr>
                        <a:t>Se déclarer auprès de l'EIC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Salarié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Dès la signature du contrat avec l’EIC, au plus tôt (Mai par exemple)</a:t>
                      </a:r>
                      <a:endParaRPr lang="fr-FR"/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93478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000">
                          <a:solidFill>
                            <a:schemeClr val="tx2"/>
                          </a:solidFill>
                          <a:effectLst/>
                        </a:rPr>
                        <a:t>Travailler son dossier de candidature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Salarié + EIC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815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000">
                          <a:solidFill>
                            <a:schemeClr val="tx2"/>
                          </a:solidFill>
                          <a:effectLst/>
                        </a:rPr>
                        <a:t>L’EIC rend un avis au salarié sur son dossier 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EIC + Salarié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758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000">
                          <a:solidFill>
                            <a:schemeClr val="tx2"/>
                          </a:solidFill>
                          <a:effectLst/>
                        </a:rPr>
                        <a:t>Fermeture de la phase de dépôt d'étude des candidatures par l’EIC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Vendredi 23 août 2024 (à faire valider par l’EIC) pour la 1</a:t>
                      </a:r>
                      <a:r>
                        <a:rPr lang="fr-FR" sz="1000" baseline="30000">
                          <a:effectLst/>
                        </a:rPr>
                        <a:t>ère</a:t>
                      </a:r>
                      <a:r>
                        <a:rPr lang="fr-FR" sz="1000">
                          <a:effectLst/>
                        </a:rPr>
                        <a:t> itération de la phase 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7742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000">
                          <a:solidFill>
                            <a:schemeClr val="tx2"/>
                          </a:solidFill>
                          <a:effectLst/>
                        </a:rPr>
                        <a:t>Dépôts de la candidature par le salarié auprès du “comité de décision paritaire” WL </a:t>
                      </a:r>
                    </a:p>
                    <a:p>
                      <a:pPr lvl="0">
                        <a:buNone/>
                      </a:pPr>
                      <a:r>
                        <a:rPr lang="fr-FR" sz="1000" i="1">
                          <a:solidFill>
                            <a:srgbClr val="0070C0"/>
                          </a:solidFill>
                          <a:effectLst/>
                        </a:rPr>
                        <a:t>=&gt; (fin de la phase anonyme)</a:t>
                      </a:r>
                      <a:endParaRPr lang="fr-FR" sz="100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Salarié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Dès que le dossier est complet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92401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000">
                          <a:solidFill>
                            <a:schemeClr val="tx2"/>
                          </a:solidFill>
                          <a:effectLst/>
                        </a:rPr>
                        <a:t>Fermeture de la phase de dépôt des candidatures pour 2024 auprès de la DRH 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Vendredi 06 septembre 2024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5712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000">
                          <a:solidFill>
                            <a:schemeClr val="tx2"/>
                          </a:solidFill>
                          <a:effectLst/>
                        </a:rPr>
                        <a:t>Décision / arbitrage du “comité de décision paritaire”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Direction + IRP </a:t>
                      </a:r>
                      <a:br>
                        <a:rPr lang="fr-FR" sz="1000">
                          <a:effectLst/>
                        </a:rPr>
                      </a:br>
                      <a:r>
                        <a:rPr lang="fr-FR" sz="1000">
                          <a:effectLst/>
                        </a:rPr>
                        <a:t>(consultation possible des DRIEETS, EIC)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Mercredi 11 septembre 2024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7271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000">
                          <a:solidFill>
                            <a:schemeClr val="tx2"/>
                          </a:solidFill>
                          <a:effectLst/>
                        </a:rPr>
                        <a:t>Annonce des décisions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Direction + IRP 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000">
                          <a:effectLst/>
                        </a:rPr>
                        <a:t>Jeudi 12 septembre 2024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5914904"/>
                  </a:ext>
                </a:extLst>
              </a:tr>
            </a:tbl>
          </a:graphicData>
        </a:graphic>
      </p:graphicFrame>
      <p:pic>
        <p:nvPicPr>
          <p:cNvPr id="6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8E9472CA-8745-327B-1956-888F19F4C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3EBC79D-9A55-AFBB-4D73-D4C4266BFDC7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8</a:t>
            </a:fld>
            <a:endParaRPr lang="fr-FR"/>
          </a:p>
        </p:txBody>
      </p:sp>
      <p:pic>
        <p:nvPicPr>
          <p:cNvPr id="9" name="Graphique 8" descr="Calendrier journalier avec un remplissage uni">
            <a:extLst>
              <a:ext uri="{FF2B5EF4-FFF2-40B4-BE49-F238E27FC236}">
                <a16:creationId xmlns:a16="http://schemas.microsoft.com/office/drawing/2014/main" id="{E745C218-8C7E-7995-BA5A-6A405CD83B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21355" y="36873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17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DA2CEA-3267-32C5-6AA7-AD51FAE67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accent2"/>
                </a:solidFill>
                <a:cs typeface="Arial"/>
              </a:rPr>
              <a:t>Foire aux questions </a:t>
            </a:r>
            <a:r>
              <a:rPr lang="fr-FR">
                <a:solidFill>
                  <a:schemeClr val="bg1"/>
                </a:solidFill>
                <a:cs typeface="Arial"/>
              </a:rPr>
              <a:t>Camille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271386-C5A3-2B9E-3544-C2CE4B0ABC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fr-FR">
                <a:latin typeface="Arial"/>
                <a:cs typeface="Arial"/>
              </a:rPr>
              <a:t>Réponses </a:t>
            </a:r>
            <a:r>
              <a:rPr lang="fr-FR">
                <a:solidFill>
                  <a:srgbClr val="000000"/>
                </a:solidFill>
                <a:latin typeface="Arial"/>
                <a:cs typeface="Arial"/>
              </a:rPr>
              <a:t>à ce stade de la négociation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2138E4-AC0C-AA81-B4EE-C92AE9776729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/>
        <p:txBody>
          <a:bodyPr vert="horz" lIns="0" tIns="0" rIns="0" bIns="0" rtlCol="0" anchor="t">
            <a:normAutofit/>
          </a:bodyPr>
          <a:lstStyle/>
          <a:p>
            <a:endParaRPr lang="fr-FR"/>
          </a:p>
          <a:p>
            <a:r>
              <a:rPr lang="fr-FR">
                <a:solidFill>
                  <a:srgbClr val="222222"/>
                </a:solidFill>
                <a:latin typeface="Arial"/>
                <a:cs typeface="Arial"/>
              </a:rPr>
              <a:t>Comment sait-on si l’on peut être volontaire au départ ?</a:t>
            </a:r>
            <a:endParaRPr lang="fr-FR">
              <a:latin typeface="Arial"/>
              <a:cs typeface="Arial"/>
            </a:endParaRP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>
                <a:solidFill>
                  <a:srgbClr val="222222"/>
                </a:solidFill>
                <a:latin typeface="Arial"/>
                <a:cs typeface="Arial"/>
              </a:rPr>
              <a:t>Prochainement, les listes d'éligibilités sont en cours de révision par la direction</a:t>
            </a:r>
            <a:endParaRPr lang="fr-FR">
              <a:solidFill>
                <a:srgbClr val="222222"/>
              </a:solidFill>
            </a:endParaRPr>
          </a:p>
          <a:p>
            <a:endParaRPr lang="fr-FR">
              <a:solidFill>
                <a:srgbClr val="000000"/>
              </a:solidFill>
            </a:endParaRPr>
          </a:p>
          <a:p>
            <a:r>
              <a:rPr lang="fr-FR">
                <a:solidFill>
                  <a:srgbClr val="222222"/>
                </a:solidFill>
                <a:latin typeface="Arial"/>
                <a:cs typeface="Arial"/>
              </a:rPr>
              <a:t>Si on postule et que l'on n'est pas retenu, quelles garanties de ne pas être pénalisé par la suite ?</a:t>
            </a:r>
            <a:endParaRPr lang="fr-FR">
              <a:latin typeface="Arial"/>
              <a:cs typeface="Arial"/>
            </a:endParaRP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>
                <a:solidFill>
                  <a:srgbClr val="222222"/>
                </a:solidFill>
                <a:latin typeface="Arial"/>
                <a:cs typeface="Arial"/>
              </a:rPr>
              <a:t>Aucune garantie</a:t>
            </a:r>
            <a:endParaRPr lang="fr-FR">
              <a:solidFill>
                <a:srgbClr val="222222"/>
              </a:solidFill>
            </a:endParaRPr>
          </a:p>
          <a:p>
            <a:pPr marL="359410" lvl="1" indent="-179705">
              <a:buFont typeface="Courier New" panose="020B0604020202020204" pitchFamily="34" charset="0"/>
              <a:buChar char="o"/>
            </a:pPr>
            <a:endParaRPr lang="fr-FR">
              <a:solidFill>
                <a:srgbClr val="222222"/>
              </a:solidFill>
            </a:endParaRPr>
          </a:p>
          <a:p>
            <a:r>
              <a:rPr lang="fr-FR">
                <a:solidFill>
                  <a:srgbClr val="222222"/>
                </a:solidFill>
                <a:latin typeface="Arial"/>
                <a:cs typeface="Arial"/>
              </a:rPr>
              <a:t>Si on ne postule pas mais que notre </a:t>
            </a:r>
            <a:r>
              <a:rPr lang="fr-FR" err="1">
                <a:solidFill>
                  <a:srgbClr val="222222"/>
                </a:solidFill>
                <a:latin typeface="Arial"/>
                <a:cs typeface="Arial"/>
              </a:rPr>
              <a:t>JobRole</a:t>
            </a:r>
            <a:r>
              <a:rPr lang="fr-FR">
                <a:solidFill>
                  <a:srgbClr val="222222"/>
                </a:solidFill>
                <a:latin typeface="Arial"/>
                <a:cs typeface="Arial"/>
              </a:rPr>
              <a:t> est ciblé, que se passe-t-il ?</a:t>
            </a: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>
                <a:solidFill>
                  <a:srgbClr val="222222"/>
                </a:solidFill>
                <a:latin typeface="Arial"/>
                <a:cs typeface="Arial"/>
              </a:rPr>
              <a:t>Le salarié reste dans l'organisation et ne peut pas être licencié pour motif économique jusqu'au mois de septembre 2025</a:t>
            </a:r>
          </a:p>
          <a:p>
            <a:endParaRPr lang="fr-FR">
              <a:solidFill>
                <a:srgbClr val="000000"/>
              </a:solidFill>
            </a:endParaRPr>
          </a:p>
          <a:p>
            <a:r>
              <a:rPr lang="fr-FR">
                <a:solidFill>
                  <a:srgbClr val="222222"/>
                </a:solidFill>
                <a:latin typeface="Arial"/>
                <a:cs typeface="Arial"/>
              </a:rPr>
              <a:t>Peut-on prévoir une date limite de candidature après le 6 septembre ?</a:t>
            </a:r>
            <a:endParaRPr lang="fr-FR">
              <a:latin typeface="Arial"/>
              <a:cs typeface="Arial"/>
            </a:endParaRPr>
          </a:p>
          <a:p>
            <a:pPr marL="359410" lvl="1" indent="-179705">
              <a:buFont typeface="Courier New" panose="020B0604020202020204" pitchFamily="34" charset="0"/>
              <a:buChar char="o"/>
            </a:pPr>
            <a:r>
              <a:rPr lang="fr-FR">
                <a:solidFill>
                  <a:srgbClr val="222222"/>
                </a:solidFill>
                <a:latin typeface="Arial"/>
                <a:cs typeface="Arial"/>
              </a:rPr>
              <a:t>Le calendrier est en cours de renégociation et plusieurs itérations de départs sont proposées entre 2024 et 2025</a:t>
            </a:r>
            <a:endParaRPr lang="fr-FR">
              <a:solidFill>
                <a:srgbClr val="222222"/>
              </a:solidFill>
            </a:endParaRPr>
          </a:p>
          <a:p>
            <a:endParaRPr lang="fr-FR">
              <a:solidFill>
                <a:srgbClr val="222222"/>
              </a:solidFill>
            </a:endParaRPr>
          </a:p>
          <a:p>
            <a:endParaRPr lang="fr-FR">
              <a:solidFill>
                <a:srgbClr val="222222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A1458D-2921-5670-9B14-29EC31AD0D40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en-GB" noProof="1"/>
              <a:t>Réunion d'information du 09 Avril 2024 - Intersyndicale Worldline  © Worldline</a:t>
            </a:r>
          </a:p>
        </p:txBody>
      </p:sp>
      <p:pic>
        <p:nvPicPr>
          <p:cNvPr id="7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BD180C2B-0698-A88D-CFB4-CED326E23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385C549-19D9-FA3C-E155-B2D3EB9A75E1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9</a:t>
            </a:fld>
            <a:endParaRPr lang="fr-FR"/>
          </a:p>
        </p:txBody>
      </p:sp>
      <p:pic>
        <p:nvPicPr>
          <p:cNvPr id="9" name="Graphique 8" descr="Avis des clients contour">
            <a:extLst>
              <a:ext uri="{FF2B5EF4-FFF2-40B4-BE49-F238E27FC236}">
                <a16:creationId xmlns:a16="http://schemas.microsoft.com/office/drawing/2014/main" id="{90E94101-CB9D-A67B-5F0C-C8E1832ECC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29608" y="4548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276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UTAG_EINDMACROS_PRESERVEGUIDES" val="1"/>
</p:tagLst>
</file>

<file path=ppt/theme/theme1.xml><?xml version="1.0" encoding="utf-8"?>
<a:theme xmlns:a="http://schemas.openxmlformats.org/drawingml/2006/main" name="Worldline Corporate Identity">
  <a:themeElements>
    <a:clrScheme name="Colors Worldline - PP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6BEAA"/>
      </a:accent1>
      <a:accent2>
        <a:srgbClr val="277777"/>
      </a:accent2>
      <a:accent3>
        <a:srgbClr val="41B4D2"/>
      </a:accent3>
      <a:accent4>
        <a:srgbClr val="F08791"/>
      </a:accent4>
      <a:accent5>
        <a:srgbClr val="FFEB78"/>
      </a:accent5>
      <a:accent6>
        <a:srgbClr val="005A8C"/>
      </a:accent6>
      <a:hlink>
        <a:srgbClr val="000000"/>
      </a:hlink>
      <a:folHlink>
        <a:srgbClr val="000000"/>
      </a:folHlink>
    </a:clrScheme>
    <a:fontScheme name="Fonts Worldline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/>
        </a:defPPr>
      </a:lstStyle>
    </a:txDef>
  </a:objectDefaults>
  <a:extraClrSchemeLst/>
  <a:custClrLst>
    <a:custClr name="Master Mint (main)">
      <a:srgbClr val="46BEAA"/>
    </a:custClr>
    <a:custClr name="Perfect Pepper (main)">
      <a:srgbClr val="000000"/>
    </a:custClr>
    <a:custClr name="Cool Coconut (main)"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Master Mint (opacity)">
      <a:srgbClr val="A0DCD2"/>
    </a:custClr>
    <a:custClr name="Perfect Pepper (opacity)">
      <a:srgbClr val="7F7F7F"/>
    </a:custClr>
    <a:custClr name="Cool Coconut (opacity)">
      <a:srgbClr val="FFFFFF"/>
    </a:custClr>
    <a:custClr name="Sure Sage (secondary)">
      <a:srgbClr val="277777"/>
    </a:custClr>
    <a:custClr name="Blue Blueberry (secondary)">
      <a:srgbClr val="41B4D2"/>
    </a:custClr>
    <a:custClr name="Reliable Rhubarb (secondary)">
      <a:srgbClr val="F08791"/>
    </a:custClr>
    <a:custClr name="Lucky Lemon (secondary)">
      <a:srgbClr val="FFEB78"/>
    </a:custClr>
    <a:custClr name="Friendly Fig (secondary)">
      <a:srgbClr val="005A8C"/>
    </a:custClr>
    <a:custClr name="Groovy Grape (secondary)">
      <a:srgbClr val="7850B4"/>
    </a:custClr>
    <a:custClr name="Offbeat Orange (secondary)">
      <a:srgbClr val="E15A46"/>
    </a:custClr>
    <a:custClr>
      <a:srgbClr val="FFFFFF"/>
    </a:custClr>
    <a:custClr>
      <a:srgbClr val="FFFFFF"/>
    </a:custClr>
    <a:custClr>
      <a:srgbClr val="FFFFFF"/>
    </a:custClr>
    <a:custClr name="Sure Sage (opacity)">
      <a:srgbClr val="91B9B9"/>
    </a:custClr>
    <a:custClr name="Blue Blueberry (opacity)">
      <a:srgbClr val="A0D7E6"/>
    </a:custClr>
    <a:custClr name="Reliable Rhubarb (opacity)">
      <a:srgbClr val="F5C3C8"/>
    </a:custClr>
    <a:custClr name="Lucky Lemon (opacity)">
      <a:srgbClr val="FFF5B9"/>
    </a:custClr>
    <a:custClr name="Friendly Fig (opacity)">
      <a:srgbClr val="7DAAC3"/>
    </a:custClr>
    <a:custClr name="Groovy Grape (opacity)">
      <a:srgbClr val="B9A5D7"/>
    </a:custClr>
    <a:custClr name="Offbeat Orange (opacity)">
      <a:srgbClr val="F0AAA0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Presentation1  -  Repaired" id="{8A832204-F87E-4458-ADB4-6ECE98AB0A88}" vid="{5C396DBB-0B54-4D96-96F2-60545ACE2E19}"/>
    </a:ext>
  </a:extLst>
</a:theme>
</file>

<file path=ppt/theme/theme2.xml><?xml version="1.0" encoding="utf-8"?>
<a:theme xmlns:a="http://schemas.openxmlformats.org/drawingml/2006/main" name="Office-thema">
  <a:themeElements>
    <a:clrScheme name="Notes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6BEAA"/>
      </a:accent1>
      <a:accent2>
        <a:srgbClr val="277777"/>
      </a:accent2>
      <a:accent3>
        <a:srgbClr val="41B4D2"/>
      </a:accent3>
      <a:accent4>
        <a:srgbClr val="F08791"/>
      </a:accent4>
      <a:accent5>
        <a:srgbClr val="FFEB78"/>
      </a:accent5>
      <a:accent6>
        <a:srgbClr val="005A8C"/>
      </a:accent6>
      <a:hlink>
        <a:srgbClr val="000000"/>
      </a:hlink>
      <a:folHlink>
        <a:srgbClr val="000000"/>
      </a:folHlink>
    </a:clrScheme>
    <a:fontScheme name="Notes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Handout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6BEAA"/>
      </a:accent1>
      <a:accent2>
        <a:srgbClr val="277777"/>
      </a:accent2>
      <a:accent3>
        <a:srgbClr val="41B4D2"/>
      </a:accent3>
      <a:accent4>
        <a:srgbClr val="F08791"/>
      </a:accent4>
      <a:accent5>
        <a:srgbClr val="FFEB78"/>
      </a:accent5>
      <a:accent6>
        <a:srgbClr val="005A8C"/>
      </a:accent6>
      <a:hlink>
        <a:srgbClr val="000000"/>
      </a:hlink>
      <a:folHlink>
        <a:srgbClr val="000000"/>
      </a:folHlink>
    </a:clrScheme>
    <a:fontScheme name="Handou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74206985BE584894BC16BE623AD348" ma:contentTypeVersion="21" ma:contentTypeDescription="Crée un document." ma:contentTypeScope="" ma:versionID="9e84e32ee7c5fbd0b3c7a10177602dc4">
  <xsd:schema xmlns:xsd="http://www.w3.org/2001/XMLSchema" xmlns:xs="http://www.w3.org/2001/XMLSchema" xmlns:p="http://schemas.microsoft.com/office/2006/metadata/properties" xmlns:ns2="f4e95992-2315-4422-8488-ad875dd97ea7" xmlns:ns3="df33051b-ed49-4164-aeff-768ac53206af" targetNamespace="http://schemas.microsoft.com/office/2006/metadata/properties" ma:root="true" ma:fieldsID="73913f99cd1f92517db1ead2a81d7d99" ns2:_="" ns3:_="">
    <xsd:import namespace="f4e95992-2315-4422-8488-ad875dd97ea7"/>
    <xsd:import namespace="df33051b-ed49-4164-aeff-768ac5320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nombr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e95992-2315-4422-8488-ad875dd97e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979381ec-ee8b-4a21-8c53-b800cfaa77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nombre" ma:index="24" nillable="true" ma:displayName="nombre" ma:format="Dropdown" ma:internalName="nombre" ma:percentage="FALSE">
      <xsd:simpleType>
        <xsd:restriction base="dms:Number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33051b-ed49-4164-aeff-768ac53206a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9e5373c-b7a2-4354-98a4-e12815b6da04}" ma:internalName="TaxCatchAll" ma:showField="CatchAllData" ma:web="df33051b-ed49-4164-aeff-768ac5320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f33051b-ed49-4164-aeff-768ac53206af" xsi:nil="true"/>
    <lcf76f155ced4ddcb4097134ff3c332f xmlns="f4e95992-2315-4422-8488-ad875dd97ea7">
      <Terms xmlns="http://schemas.microsoft.com/office/infopath/2007/PartnerControls"/>
    </lcf76f155ced4ddcb4097134ff3c332f>
    <nombre xmlns="f4e95992-2315-4422-8488-ad875dd97ea7" xsi:nil="true"/>
    <SharedWithUsers xmlns="df33051b-ed49-4164-aeff-768ac53206af">
      <UserInfo>
        <DisplayName>DESPRE, Dominique</DisplayName>
        <AccountId>77</AccountId>
        <AccountType/>
      </UserInfo>
      <UserInfo>
        <DisplayName>ARNAL, GUILLAUME</DisplayName>
        <AccountId>219</AccountId>
        <AccountType/>
      </UserInfo>
      <UserInfo>
        <DisplayName>DUCHEMIN, JEREMY</DisplayName>
        <AccountId>36</AccountId>
        <AccountType/>
      </UserInfo>
      <UserInfo>
        <DisplayName>CORDIER, CAMILLE</DisplayName>
        <AccountId>12</AccountId>
        <AccountType/>
      </UserInfo>
      <UserInfo>
        <DisplayName>LECUYER, BEATRICE</DisplayName>
        <AccountId>106</AccountId>
        <AccountType/>
      </UserInfo>
      <UserInfo>
        <DisplayName>DRAGAR, IVAN</DisplayName>
        <AccountId>75</AccountId>
        <AccountType/>
      </UserInfo>
      <UserInfo>
        <DisplayName>DESNOUAILLES, LAURENT</DisplayName>
        <AccountId>49</AccountId>
        <AccountType/>
      </UserInfo>
      <UserInfo>
        <DisplayName>BELOT, THOMAS</DisplayName>
        <AccountId>91</AccountId>
        <AccountType/>
      </UserInfo>
      <UserInfo>
        <DisplayName>CHARLES CANEL, BENOIT</DisplayName>
        <AccountId>227</AccountId>
        <AccountType/>
      </UserInfo>
      <UserInfo>
        <DisplayName>GUILLEMARD, MYRIAM</DisplayName>
        <AccountId>53</AccountId>
        <AccountType/>
      </UserInfo>
      <UserInfo>
        <DisplayName>FROIDEFOND, Jean-Jacques</DisplayName>
        <AccountId>52</AccountId>
        <AccountType/>
      </UserInfo>
      <UserInfo>
        <DisplayName>ROBET, CECILE</DisplayName>
        <AccountId>224</AccountId>
        <AccountType/>
      </UserInfo>
      <UserInfo>
        <DisplayName>CORREIA, EMILIA</DisplayName>
        <AccountId>17</AccountId>
        <AccountType/>
      </UserInfo>
      <UserInfo>
        <DisplayName>AUGUSTE, FRANCOISE</DisplayName>
        <AccountId>14</AccountId>
        <AccountType/>
      </UserInfo>
      <UserInfo>
        <DisplayName>Lacroix, Sébastien</DisplayName>
        <AccountId>56</AccountId>
        <AccountType/>
      </UserInfo>
      <UserInfo>
        <DisplayName>NOUGAREDE, XAVIER</DisplayName>
        <AccountId>64</AccountId>
        <AccountType/>
      </UserInfo>
      <UserInfo>
        <DisplayName>DANTEN, VINCENT</DisplayName>
        <AccountId>45</AccountId>
        <AccountType/>
      </UserInfo>
      <UserInfo>
        <DisplayName>ROYER, MAXENCE</DisplayName>
        <AccountId>70</AccountId>
        <AccountType/>
      </UserInfo>
      <UserInfo>
        <DisplayName>ROLIN LE DIEU DE VILLE, LAURE</DisplayName>
        <AccountId>139</AccountId>
        <AccountType/>
      </UserInfo>
      <UserInfo>
        <DisplayName>LORIEAU, OLIVIER</DisplayName>
        <AccountId>771</AccountId>
        <AccountType/>
      </UserInfo>
      <UserInfo>
        <DisplayName>MORGAND, FRANCOIS</DisplayName>
        <AccountId>772</AccountId>
        <AccountType/>
      </UserInfo>
      <UserInfo>
        <DisplayName>DEPARIS, Rodolphe</DisplayName>
        <AccountId>95</AccountId>
        <AccountType/>
      </UserInfo>
      <UserInfo>
        <DisplayName>PIAZZON, BARBARA</DisplayName>
        <AccountId>231</AccountId>
        <AccountType/>
      </UserInfo>
      <UserInfo>
        <DisplayName>BECUWE, SIMON</DisplayName>
        <AccountId>395</AccountId>
        <AccountType/>
      </UserInfo>
      <UserInfo>
        <DisplayName>GICQUEL, ALAIN</DisplayName>
        <AccountId>237</AccountId>
        <AccountType/>
      </UserInfo>
      <UserInfo>
        <DisplayName>D'HALLUIN, CYRILLE</DisplayName>
        <AccountId>770</AccountId>
        <AccountType/>
      </UserInfo>
      <UserInfo>
        <DisplayName>BAUDE, JACQUES-ANDRE</DisplayName>
        <AccountId>122</AccountId>
        <AccountType/>
      </UserInfo>
      <UserInfo>
        <DisplayName>MORAUX, JEAN MARIE</DisplayName>
        <AccountId>111</AccountId>
        <AccountType/>
      </UserInfo>
      <UserInfo>
        <DisplayName>POISSONNIER, CHRISTELLE</DisplayName>
        <AccountId>773</AccountId>
        <AccountType/>
      </UserInfo>
      <UserInfo>
        <DisplayName>JOBEZ, PHILIPPE</DisplayName>
        <AccountId>774</AccountId>
        <AccountType/>
      </UserInfo>
      <UserInfo>
        <DisplayName>AMEGLIO, RODOLPHE</DisplayName>
        <AccountId>775</AccountId>
        <AccountType/>
      </UserInfo>
      <UserInfo>
        <DisplayName>TOUZANI, LATIFA</DisplayName>
        <AccountId>776</AccountId>
        <AccountType/>
      </UserInfo>
      <UserInfo>
        <DisplayName>MOTARD, DYLAN</DisplayName>
        <AccountId>777</AccountId>
        <AccountType/>
      </UserInfo>
      <UserInfo>
        <DisplayName>LECLERCQ, FRANCOIS</DisplayName>
        <AccountId>778</AccountId>
        <AccountType/>
      </UserInfo>
      <UserInfo>
        <DisplayName>AGUENIER, RICHARD</DisplayName>
        <AccountId>779</AccountId>
        <AccountType/>
      </UserInfo>
      <UserInfo>
        <DisplayName>LONGUEPEE, PHILIPPE</DisplayName>
        <AccountId>780</AccountId>
        <AccountType/>
      </UserInfo>
      <UserInfo>
        <DisplayName>BERNARD, VINCENT</DisplayName>
        <AccountId>781</AccountId>
        <AccountType/>
      </UserInfo>
      <UserInfo>
        <DisplayName>ELDIN, DENIS</DisplayName>
        <AccountId>782</AccountId>
        <AccountType/>
      </UserInfo>
      <UserInfo>
        <DisplayName>MAYEUR, JULIEN</DisplayName>
        <AccountId>351</AccountId>
        <AccountType/>
      </UserInfo>
      <UserInfo>
        <DisplayName>DENEUVILLE, FLORIAN</DisplayName>
        <AccountId>566</AccountId>
        <AccountType/>
      </UserInfo>
      <UserInfo>
        <DisplayName>BABU, MELANIE</DisplayName>
        <AccountId>37</AccountId>
        <AccountType/>
      </UserInfo>
      <UserInfo>
        <DisplayName>LECLANCHER, PHILIPPE</DisplayName>
        <AccountId>783</AccountId>
        <AccountType/>
      </UserInfo>
      <UserInfo>
        <DisplayName>SOETE, SEBASTIEN</DisplayName>
        <AccountId>784</AccountId>
        <AccountType/>
      </UserInfo>
      <UserInfo>
        <DisplayName>DE KERMEL, SOPHIE</DisplayName>
        <AccountId>289</AccountId>
        <AccountType/>
      </UserInfo>
      <UserInfo>
        <DisplayName>SUFFREN, FREDERIC</DisplayName>
        <AccountId>785</AccountId>
        <AccountType/>
      </UserInfo>
      <UserInfo>
        <DisplayName>GAUTHIER, NATHALIE</DisplayName>
        <AccountId>786</AccountId>
        <AccountType/>
      </UserInfo>
      <UserInfo>
        <DisplayName>ZINCK, FREDERIC</DisplayName>
        <AccountId>787</AccountId>
        <AccountType/>
      </UserInfo>
      <UserInfo>
        <DisplayName>DJEDDAOUI, FAIZA</DisplayName>
        <AccountId>788</AccountId>
        <AccountType/>
      </UserInfo>
      <UserInfo>
        <DisplayName>VERHILLE, NICOLAS</DisplayName>
        <AccountId>789</AccountId>
        <AccountType/>
      </UserInfo>
      <UserInfo>
        <DisplayName>LAURENT, YANNICK</DisplayName>
        <AccountId>389</AccountId>
        <AccountType/>
      </UserInfo>
      <UserInfo>
        <DisplayName>DUPONCHEL, CASSANDRE</DisplayName>
        <AccountId>602</AccountId>
        <AccountType/>
      </UserInfo>
      <UserInfo>
        <DisplayName>LOISEAU, FERDINAND</DisplayName>
        <AccountId>790</AccountId>
        <AccountType/>
      </UserInfo>
      <UserInfo>
        <DisplayName>DENQUIN, PIERRE</DisplayName>
        <AccountId>791</AccountId>
        <AccountType/>
      </UserInfo>
      <UserInfo>
        <DisplayName>QUILLIOT, JEAN BERNARD</DisplayName>
        <AccountId>792</AccountId>
        <AccountType/>
      </UserInfo>
      <UserInfo>
        <DisplayName>DUPIN, YVAN</DisplayName>
        <AccountId>793</AccountId>
        <AccountType/>
      </UserInfo>
      <UserInfo>
        <DisplayName>BALLET, Stéphane</DisplayName>
        <AccountId>794</AccountId>
        <AccountType/>
      </UserInfo>
      <UserInfo>
        <DisplayName>DRONET, LAURA</DisplayName>
        <AccountId>795</AccountId>
        <AccountType/>
      </UserInfo>
      <UserInfo>
        <DisplayName>DUVERGER, TRISTAN</DisplayName>
        <AccountId>796</AccountId>
        <AccountType/>
      </UserInfo>
      <UserInfo>
        <DisplayName>DAMOTTE, ALAN</DisplayName>
        <AccountId>797</AccountId>
        <AccountType/>
      </UserInfo>
      <UserInfo>
        <DisplayName>MANHES, EMMANUEL</DisplayName>
        <AccountId>798</AccountId>
        <AccountType/>
      </UserInfo>
      <UserInfo>
        <DisplayName>CASSILDE, NATHALIE</DisplayName>
        <AccountId>799</AccountId>
        <AccountType/>
      </UserInfo>
      <UserInfo>
        <DisplayName>DEKEISTER, PASCAL</DisplayName>
        <AccountId>800</AccountId>
        <AccountType/>
      </UserInfo>
      <UserInfo>
        <DisplayName>TOUATIOUI, SARAH</DisplayName>
        <AccountId>801</AccountId>
        <AccountType/>
      </UserInfo>
      <UserInfo>
        <DisplayName>D'AMORE, CHRISTINE</DisplayName>
        <AccountId>284</AccountId>
        <AccountType/>
      </UserInfo>
      <UserInfo>
        <DisplayName>BOUCHARD, TEDDY</DisplayName>
        <AccountId>802</AccountId>
        <AccountType/>
      </UserInfo>
      <UserInfo>
        <DisplayName>FEISSEL, NATHALIE</DisplayName>
        <AccountId>97</AccountId>
        <AccountType/>
      </UserInfo>
      <UserInfo>
        <DisplayName>COLPIN, FLORENCE</DisplayName>
        <AccountId>803</AccountId>
        <AccountType/>
      </UserInfo>
      <UserInfo>
        <DisplayName>LETELLIER, MARCK</DisplayName>
        <AccountId>804</AccountId>
        <AccountType/>
      </UserInfo>
      <UserInfo>
        <DisplayName>HERRANT, JEREMY</DisplayName>
        <AccountId>805</AccountId>
        <AccountType/>
      </UserInfo>
      <UserInfo>
        <DisplayName>GRUEL, JEAN BERNARD</DisplayName>
        <AccountId>806</AccountId>
        <AccountType/>
      </UserInfo>
      <UserInfo>
        <DisplayName>CHASTE, MAXIME</DisplayName>
        <AccountId>807</AccountId>
        <AccountType/>
      </UserInfo>
      <UserInfo>
        <DisplayName>ALEXANDRE, LAURETTE</DisplayName>
        <AccountId>202</AccountId>
        <AccountType/>
      </UserInfo>
      <UserInfo>
        <DisplayName>LEDUC, CHRISTOPHE</DisplayName>
        <AccountId>808</AccountId>
        <AccountType/>
      </UserInfo>
      <UserInfo>
        <DisplayName>BEAUCHET, ISABELLE</DisplayName>
        <AccountId>90</AccountId>
        <AccountType/>
      </UserInfo>
      <UserInfo>
        <DisplayName>BATAILLE, ANTOINE</DisplayName>
        <AccountId>809</AccountId>
        <AccountType/>
      </UserInfo>
      <UserInfo>
        <DisplayName>TELLIER, SANDRA</DisplayName>
        <AccountId>810</AccountId>
        <AccountType/>
      </UserInfo>
      <UserInfo>
        <DisplayName>VINCENT, ERIC</DisplayName>
        <AccountId>811</AccountId>
        <AccountType/>
      </UserInfo>
      <UserInfo>
        <DisplayName>WANG, LI LILIANE</DisplayName>
        <AccountId>338</AccountId>
        <AccountType/>
      </UserInfo>
      <UserInfo>
        <DisplayName>VERHEECKE, SAMUEL</DisplayName>
        <AccountId>812</AccountId>
        <AccountType/>
      </UserInfo>
      <UserInfo>
        <DisplayName>JOUANNEL, PIERRE</DisplayName>
        <AccountId>813</AccountId>
        <AccountType/>
      </UserInfo>
      <UserInfo>
        <DisplayName>FOURNY, SYLVAIN</DisplayName>
        <AccountId>814</AccountId>
        <AccountType/>
      </UserInfo>
      <UserInfo>
        <DisplayName>SABINE, AUDREY</DisplayName>
        <AccountId>457</AccountId>
        <AccountType/>
      </UserInfo>
      <UserInfo>
        <DisplayName>DEPREZ, ROMAIN</DisplayName>
        <AccountId>815</AccountId>
        <AccountType/>
      </UserInfo>
      <UserInfo>
        <DisplayName>GANGNEUX, JEAN-LUC</DisplayName>
        <AccountId>816</AccountId>
        <AccountType/>
      </UserInfo>
      <UserInfo>
        <DisplayName>RIGAULT, CAROLINE</DisplayName>
        <AccountId>232</AccountId>
        <AccountType/>
      </UserInfo>
      <UserInfo>
        <DisplayName>RISKAL, BENJAMIN</DisplayName>
        <AccountId>817</AccountId>
        <AccountType/>
      </UserInfo>
      <UserInfo>
        <DisplayName>COLIN, NORBERT</DisplayName>
        <AccountId>818</AccountId>
        <AccountType/>
      </UserInfo>
      <UserInfo>
        <DisplayName>FRUCHART, OLIVIER</DisplayName>
        <AccountId>819</AccountId>
        <AccountType/>
      </UserInfo>
      <UserInfo>
        <DisplayName>SALVETTI, ALEXIS</DisplayName>
        <AccountId>820</AccountId>
        <AccountType/>
      </UserInfo>
      <UserInfo>
        <DisplayName>WITWER, CHRISTOPHE</DisplayName>
        <AccountId>821</AccountId>
        <AccountType/>
      </UserInfo>
      <UserInfo>
        <DisplayName>BELIN, FABIENNE</DisplayName>
        <AccountId>336</AccountId>
        <AccountType/>
      </UserInfo>
      <UserInfo>
        <DisplayName>LUCZAK, DENIS</DisplayName>
        <AccountId>822</AccountId>
        <AccountType/>
      </UserInfo>
      <UserInfo>
        <DisplayName>AULAGNET, FABRICE</DisplayName>
        <AccountId>823</AccountId>
        <AccountType/>
      </UserInfo>
      <UserInfo>
        <DisplayName>DRIDECHE, MOHAMED</DisplayName>
        <AccountId>824</AccountId>
        <AccountType/>
      </UserInfo>
      <UserInfo>
        <DisplayName>FERMAUT, ESTELLE</DisplayName>
        <AccountId>825</AccountId>
        <AccountType/>
      </UserInfo>
      <UserInfo>
        <DisplayName>DRACHE, MATHIEU</DisplayName>
        <AccountId>826</AccountId>
        <AccountType/>
      </UserInfo>
      <UserInfo>
        <DisplayName>RACAULT, REMI</DisplayName>
        <AccountId>827</AccountId>
        <AccountType/>
      </UserInfo>
      <UserInfo>
        <DisplayName>KOROLIK, SERGE</DisplayName>
        <AccountId>828</AccountId>
        <AccountType/>
      </UserInfo>
      <UserInfo>
        <DisplayName>VANDAELE, VINCENT</DisplayName>
        <AccountId>829</AccountId>
        <AccountType/>
      </UserInfo>
      <UserInfo>
        <DisplayName>HARDOUIN, JEROME</DisplayName>
        <AccountId>830</AccountId>
        <AccountType/>
      </UserInfo>
      <UserInfo>
        <DisplayName>MAILLET, SABINE</DisplayName>
        <AccountId>831</AccountId>
        <AccountType/>
      </UserInfo>
      <UserInfo>
        <DisplayName>BECHTEL, ANTOINE</DisplayName>
        <AccountId>832</AccountId>
        <AccountType/>
      </UserInfo>
      <UserInfo>
        <DisplayName>Makles, Frédéric</DisplayName>
        <AccountId>833</AccountId>
        <AccountType/>
      </UserInfo>
      <UserInfo>
        <DisplayName>MARCHAL, BRUNO</DisplayName>
        <AccountId>834</AccountId>
        <AccountType/>
      </UserInfo>
      <UserInfo>
        <DisplayName>DAVY, ISABELLE</DisplayName>
        <AccountId>835</AccountId>
        <AccountType/>
      </UserInfo>
      <UserInfo>
        <DisplayName>CALVEZ, DENIS</DisplayName>
        <AccountId>287</AccountId>
        <AccountType/>
      </UserInfo>
      <UserInfo>
        <DisplayName>PROVOT, STEPHANE</DisplayName>
        <AccountId>836</AccountId>
        <AccountType/>
      </UserInfo>
      <UserInfo>
        <DisplayName>MAUNIE, DARREN</DisplayName>
        <AccountId>837</AccountId>
        <AccountType/>
      </UserInfo>
      <UserInfo>
        <DisplayName>COUTURE, PHILIPPE</DisplayName>
        <AccountId>76</AccountId>
        <AccountType/>
      </UserInfo>
      <UserInfo>
        <DisplayName>LORPHELIN, STEPHANE</DisplayName>
        <AccountId>838</AccountId>
        <AccountType/>
      </UserInfo>
      <UserInfo>
        <DisplayName>LEFEBVRE-GROLLEAU, KARINE</DisplayName>
        <AccountId>839</AccountId>
        <AccountType/>
      </UserInfo>
      <UserInfo>
        <DisplayName>DIDE, MIREILLE</DisplayName>
        <AccountId>840</AccountId>
        <AccountType/>
      </UserInfo>
      <UserInfo>
        <DisplayName>GATHIGNOL, BASILE</DisplayName>
        <AccountId>841</AccountId>
        <AccountType/>
      </UserInfo>
      <UserInfo>
        <DisplayName>LENNE, SEVERINE</DisplayName>
        <AccountId>249</AccountId>
        <AccountType/>
      </UserInfo>
      <UserInfo>
        <DisplayName>LASSELIN, Patrick</DisplayName>
        <AccountId>842</AccountId>
        <AccountType/>
      </UserInfo>
      <UserInfo>
        <DisplayName>AZZOUG, KOCEILA</DisplayName>
        <AccountId>658</AccountId>
        <AccountType/>
      </UserInfo>
      <UserInfo>
        <DisplayName>BOULANGER, MARTIN</DisplayName>
        <AccountId>843</AccountId>
        <AccountType/>
      </UserInfo>
      <UserInfo>
        <DisplayName>Raff, Hubert</DisplayName>
        <AccountId>844</AccountId>
        <AccountType/>
      </UserInfo>
      <UserInfo>
        <DisplayName>SANSON, SOFIA</DisplayName>
        <AccountId>845</AccountId>
        <AccountType/>
      </UserInfo>
      <UserInfo>
        <DisplayName>NOCHE, FREDERIC</DisplayName>
        <AccountId>846</AccountId>
        <AccountType/>
      </UserInfo>
      <UserInfo>
        <DisplayName>AUDIC, JEAN-NOEL</DisplayName>
        <AccountId>847</AccountId>
        <AccountType/>
      </UserInfo>
      <UserInfo>
        <DisplayName>PHILBERT, CHRISTOPHE</DisplayName>
        <AccountId>848</AccountId>
        <AccountType/>
      </UserInfo>
      <UserInfo>
        <DisplayName>MAHMOUDI, PHILIPPE</DisplayName>
        <AccountId>849</AccountId>
        <AccountType/>
      </UserInfo>
      <UserInfo>
        <DisplayName>KUREK, ANNE MARIE</DisplayName>
        <AccountId>850</AccountId>
        <AccountType/>
      </UserInfo>
      <UserInfo>
        <DisplayName>MAAS, OLIVIER</DisplayName>
        <AccountId>199</AccountId>
        <AccountType/>
      </UserInfo>
      <UserInfo>
        <DisplayName>MARTINET, ERIC</DisplayName>
        <AccountId>851</AccountId>
        <AccountType/>
      </UserInfo>
      <UserInfo>
        <DisplayName>Fraboulet, Olivier</DisplayName>
        <AccountId>852</AccountId>
        <AccountType/>
      </UserInfo>
      <UserInfo>
        <DisplayName>LOPEZ, JULIEN</DisplayName>
        <AccountId>588</AccountId>
        <AccountType/>
      </UserInfo>
      <UserInfo>
        <DisplayName>PAPIN, AUDE</DisplayName>
        <AccountId>853</AccountId>
        <AccountType/>
      </UserInfo>
      <UserInfo>
        <DisplayName>RIGAUD, OLIVIER</DisplayName>
        <AccountId>854</AccountId>
        <AccountType/>
      </UserInfo>
      <UserInfo>
        <DisplayName>DELIGNIERES, ERIC</DisplayName>
        <AccountId>855</AccountId>
        <AccountType/>
      </UserInfo>
      <UserInfo>
        <DisplayName>LEBRETON, XAVIER</DisplayName>
        <AccountId>856</AccountId>
        <AccountType/>
      </UserInfo>
      <UserInfo>
        <DisplayName>KRIEGER, OLIVIER</DisplayName>
        <AccountId>857</AccountId>
        <AccountType/>
      </UserInfo>
      <UserInfo>
        <DisplayName>SENGUPTA, AMRITA</DisplayName>
        <AccountId>858</AccountId>
        <AccountType/>
      </UserInfo>
      <UserInfo>
        <DisplayName>Agnieray, Jérôme</DisplayName>
        <AccountId>859</AccountId>
        <AccountType/>
      </UserInfo>
      <UserInfo>
        <DisplayName>PECRIAUX, JEROME</DisplayName>
        <AccountId>860</AccountId>
        <AccountType/>
      </UserInfo>
      <UserInfo>
        <DisplayName>PAVE, GAELLE</DisplayName>
        <AccountId>223</AccountId>
        <AccountType/>
      </UserInfo>
      <UserInfo>
        <DisplayName>DESBONNETS, SIMON</DisplayName>
        <AccountId>861</AccountId>
        <AccountType/>
      </UserInfo>
      <UserInfo>
        <DisplayName>JAMES, JEAN-FRANCOIS</DisplayName>
        <AccountId>862</AccountId>
        <AccountType/>
      </UserInfo>
      <UserInfo>
        <DisplayName>LECUYER, FREDERIQUE</DisplayName>
        <AccountId>863</AccountId>
        <AccountType/>
      </UserInfo>
      <UserInfo>
        <DisplayName>DABERT, Vincent</DisplayName>
        <AccountId>864</AccountId>
        <AccountType/>
      </UserInfo>
      <UserInfo>
        <DisplayName>CARISSANT, PATRICIA</DisplayName>
        <AccountId>331</AccountId>
        <AccountType/>
      </UserInfo>
      <UserInfo>
        <DisplayName>VERHAEGHE, PHILIPPE</DisplayName>
        <AccountId>333</AccountId>
        <AccountType/>
      </UserInfo>
      <UserInfo>
        <DisplayName>COLEAU, MANON</DisplayName>
        <AccountId>865</AccountId>
        <AccountType/>
      </UserInfo>
      <UserInfo>
        <DisplayName>HERAULT, Colombe</DisplayName>
        <AccountId>866</AccountId>
        <AccountType/>
      </UserInfo>
      <UserInfo>
        <DisplayName>PARIS, ISABELLE</DisplayName>
        <AccountId>538</AccountId>
        <AccountType/>
      </UserInfo>
      <UserInfo>
        <DisplayName>OLLIVIER, SOPHIE</DisplayName>
        <AccountId>867</AccountId>
        <AccountType/>
      </UserInfo>
      <UserInfo>
        <DisplayName>MARCHAL, PATRICIA</DisplayName>
        <AccountId>868</AccountId>
        <AccountType/>
      </UserInfo>
      <UserInfo>
        <DisplayName>ROLLAND, JEAN PIERRE</DisplayName>
        <AccountId>869</AccountId>
        <AccountType/>
      </UserInfo>
      <UserInfo>
        <DisplayName>LEFEBVRE, FABRICE</DisplayName>
        <AccountId>870</AccountId>
        <AccountType/>
      </UserInfo>
      <UserInfo>
        <DisplayName>THIRIET, OLIVIER</DisplayName>
        <AccountId>871</AccountId>
        <AccountType/>
      </UserInfo>
      <UserInfo>
        <DisplayName>IGNASZAK, AURELIE</DisplayName>
        <AccountId>872</AccountId>
        <AccountType/>
      </UserInfo>
      <UserInfo>
        <DisplayName>BOUFDIL, ELYES</DisplayName>
        <AccountId>873</AccountId>
        <AccountType/>
      </UserInfo>
      <UserInfo>
        <DisplayName>GENTRIC, STEPHANE</DisplayName>
        <AccountId>874</AccountId>
        <AccountType/>
      </UserInfo>
      <UserInfo>
        <DisplayName>SALOME, PASCAL</DisplayName>
        <AccountId>875</AccountId>
        <AccountType/>
      </UserInfo>
      <UserInfo>
        <DisplayName>RICHARDEAU, MARINA</DisplayName>
        <AccountId>876</AccountId>
        <AccountType/>
      </UserInfo>
      <UserInfo>
        <DisplayName>Briand, Tanguy</DisplayName>
        <AccountId>877</AccountId>
        <AccountType/>
      </UserInfo>
      <UserInfo>
        <DisplayName>Delaunay, Nathalie</DisplayName>
        <AccountId>878</AccountId>
        <AccountType/>
      </UserInfo>
      <UserInfo>
        <DisplayName>JOB, GREGOIRE</DisplayName>
        <AccountId>879</AccountId>
        <AccountType/>
      </UserInfo>
      <UserInfo>
        <DisplayName>MUNZER, Virginie</DisplayName>
        <AccountId>435</AccountId>
        <AccountType/>
      </UserInfo>
      <UserInfo>
        <DisplayName>VIGEANT, JOEL</DisplayName>
        <AccountId>74</AccountId>
        <AccountType/>
      </UserInfo>
      <UserInfo>
        <DisplayName>JOLLAIN, Pierre-Yves</DisplayName>
        <AccountId>880</AccountId>
        <AccountType/>
      </UserInfo>
      <UserInfo>
        <DisplayName>BARRE, KEVIN</DisplayName>
        <AccountId>881</AccountId>
        <AccountType/>
      </UserInfo>
      <UserInfo>
        <DisplayName>GENTY, ROMAIN</DisplayName>
        <AccountId>882</AccountId>
        <AccountType/>
      </UserInfo>
      <UserInfo>
        <DisplayName>MOREAU, Benjamin</DisplayName>
        <AccountId>883</AccountId>
        <AccountType/>
      </UserInfo>
      <UserInfo>
        <DisplayName>STEINFELS, OLIVIER</DisplayName>
        <AccountId>234</AccountId>
        <AccountType/>
      </UserInfo>
      <UserInfo>
        <DisplayName>BARRE, DIDIER</DisplayName>
        <AccountId>884</AccountId>
        <AccountType/>
      </UserInfo>
      <UserInfo>
        <DisplayName>TIGEON, THIBAULT</DisplayName>
        <AccountId>769</AccountId>
        <AccountType/>
      </UserInfo>
      <UserInfo>
        <DisplayName>BOURKAIK, ZACHARIE</DisplayName>
        <AccountId>885</AccountId>
        <AccountType/>
      </UserInfo>
      <UserInfo>
        <DisplayName>Van Overtveldt, Guy</DisplayName>
        <AccountId>886</AccountId>
        <AccountType/>
      </UserInfo>
      <UserInfo>
        <DisplayName>JOUHARI, KARIM</DisplayName>
        <AccountId>887</AccountId>
        <AccountType/>
      </UserInfo>
      <UserInfo>
        <DisplayName>AFELLAY, SAID</DisplayName>
        <AccountId>888</AccountId>
        <AccountType/>
      </UserInfo>
      <UserInfo>
        <DisplayName>Robbe, CINDY</DisplayName>
        <AccountId>889</AccountId>
        <AccountType/>
      </UserInfo>
      <UserInfo>
        <DisplayName>GASSANI, LAURENT</DisplayName>
        <AccountId>447</AccountId>
        <AccountType/>
      </UserInfo>
      <UserInfo>
        <DisplayName>BERTHO, LAETITIA</DisplayName>
        <AccountId>609</AccountId>
        <AccountType/>
      </UserInfo>
      <UserInfo>
        <DisplayName>BECUWE, NATHALIE</DisplayName>
        <AccountId>344</AccountId>
        <AccountType/>
      </UserInfo>
      <UserInfo>
        <DisplayName>DIANE, SADIA</DisplayName>
        <AccountId>890</AccountId>
        <AccountType/>
      </UserInfo>
      <UserInfo>
        <DisplayName>REPINCAY, VERONIQUE</DisplayName>
        <AccountId>524</AccountId>
        <AccountType/>
      </UserInfo>
      <UserInfo>
        <DisplayName>DECOOPMAN, JEROME</DisplayName>
        <AccountId>322</AccountId>
        <AccountType/>
      </UserInfo>
      <UserInfo>
        <DisplayName>BAUFFIGEAU, VANESSA</DisplayName>
        <AccountId>891</AccountId>
        <AccountType/>
      </UserInfo>
      <UserInfo>
        <DisplayName>DROIN, JEAN FRANCOIS</DisplayName>
        <AccountId>892</AccountId>
        <AccountType/>
      </UserInfo>
      <UserInfo>
        <DisplayName>DEVENYNS, DOMINIQUE</DisplayName>
        <AccountId>893</AccountId>
        <AccountType/>
      </UserInfo>
      <UserInfo>
        <DisplayName>HARBUTA, FREDERIC</DisplayName>
        <AccountId>894</AccountId>
        <AccountType/>
      </UserInfo>
      <UserInfo>
        <DisplayName>GUEZOU, Stéphane</DisplayName>
        <AccountId>895</AccountId>
        <AccountType/>
      </UserInfo>
      <UserInfo>
        <DisplayName>CHEDMAIL, PASCAL</DisplayName>
        <AccountId>896</AccountId>
        <AccountType/>
      </UserInfo>
      <UserInfo>
        <DisplayName>ELLOUMI, WAEL</DisplayName>
        <AccountId>897</AccountId>
        <AccountType/>
      </UserInfo>
      <UserInfo>
        <DisplayName>MINEUR, FRANCK</DisplayName>
        <AccountId>898</AccountId>
        <AccountType/>
      </UserInfo>
      <UserInfo>
        <DisplayName>CARREZ, PHILIPPE</DisplayName>
        <AccountId>899</AccountId>
        <AccountType/>
      </UserInfo>
      <UserInfo>
        <DisplayName>Girard, Jean-Michel</DisplayName>
        <AccountId>527</AccountId>
        <AccountType/>
      </UserInfo>
      <UserInfo>
        <DisplayName>FLORENTIN, ANTOINE</DisplayName>
        <AccountId>900</AccountId>
        <AccountType/>
      </UserInfo>
      <UserInfo>
        <DisplayName>WOJTIUK, ANDY</DisplayName>
        <AccountId>467</AccountId>
        <AccountType/>
      </UserInfo>
      <UserInfo>
        <DisplayName>DELATTRE, LISA</DisplayName>
        <AccountId>901</AccountId>
        <AccountType/>
      </UserInfo>
      <UserInfo>
        <DisplayName>BOUHERET, NICOLAS</DisplayName>
        <AccountId>902</AccountId>
        <AccountType/>
      </UserInfo>
      <UserInfo>
        <DisplayName>OLIVANTI, PAULINE</DisplayName>
        <AccountId>903</AccountId>
        <AccountType/>
      </UserInfo>
      <UserInfo>
        <DisplayName>MEUNIER, CORINNE</DisplayName>
        <AccountId>109</AccountId>
        <AccountType/>
      </UserInfo>
      <UserInfo>
        <DisplayName>LECOMTE, VICTOR</DisplayName>
        <AccountId>904</AccountId>
        <AccountType/>
      </UserInfo>
      <UserInfo>
        <DisplayName>BRUNET, CHRISTOPHE</DisplayName>
        <AccountId>905</AccountId>
        <AccountType/>
      </UserInfo>
      <UserInfo>
        <DisplayName>GOSSEAU, GREGORY</DisplayName>
        <AccountId>268</AccountId>
        <AccountType/>
      </UserInfo>
      <UserInfo>
        <DisplayName>MBIDA, SELASSIE</DisplayName>
        <AccountId>120</AccountId>
        <AccountType/>
      </UserInfo>
      <UserInfo>
        <DisplayName>DARONNAT, Céline</DisplayName>
        <AccountId>169</AccountId>
        <AccountType/>
      </UserInfo>
      <UserInfo>
        <DisplayName>DUBOIS, LUDIVINE</DisplayName>
        <AccountId>906</AccountId>
        <AccountType/>
      </UserInfo>
      <UserInfo>
        <DisplayName>PIGOREAU, MARION</DisplayName>
        <AccountId>907</AccountId>
        <AccountType/>
      </UserInfo>
      <UserInfo>
        <DisplayName>MARQUANT, MURIEL</DisplayName>
        <AccountId>908</AccountId>
        <AccountType/>
      </UserInfo>
      <UserInfo>
        <DisplayName>MARICHAL, BASTIEN</DisplayName>
        <AccountId>909</AccountId>
        <AccountType/>
      </UserInfo>
      <UserInfo>
        <DisplayName>GRIOCHE, CATHERINE</DisplayName>
        <AccountId>910</AccountId>
        <AccountType/>
      </UserInfo>
      <UserInfo>
        <DisplayName>DANTON, VERONIQUE</DisplayName>
        <AccountId>911</AccountId>
        <AccountType/>
      </UserInfo>
      <UserInfo>
        <DisplayName>KOENIG, FREDERIC</DisplayName>
        <AccountId>912</AccountId>
        <AccountType/>
      </UserInfo>
      <UserInfo>
        <DisplayName>GHOULE, NOURDINE</DisplayName>
        <AccountId>564</AccountId>
        <AccountType/>
      </UserInfo>
      <UserInfo>
        <DisplayName>ZARA, LUCAS</DisplayName>
        <AccountId>913</AccountId>
        <AccountType/>
      </UserInfo>
      <UserInfo>
        <DisplayName>WLOSIK, ALEXANDRE</DisplayName>
        <AccountId>914</AccountId>
        <AccountType/>
      </UserInfo>
      <UserInfo>
        <DisplayName>MOREAU DESCOINGS, FRANCOIS</DisplayName>
        <AccountId>915</AccountId>
        <AccountType/>
      </UserInfo>
      <UserInfo>
        <DisplayName>DUFY, CHRISTIAN</DisplayName>
        <AccountId>916</AccountId>
        <AccountType/>
      </UserInfo>
      <UserInfo>
        <DisplayName>DUCOULOMBIER, YANNICK</DisplayName>
        <AccountId>559</AccountId>
        <AccountType/>
      </UserInfo>
      <UserInfo>
        <DisplayName>RIVOIRARD, YOHAN</DisplayName>
        <AccountId>917</AccountId>
        <AccountType/>
      </UserInfo>
      <UserInfo>
        <DisplayName>TOUSSAINT, PIERRE ETIENNE</DisplayName>
        <AccountId>918</AccountId>
        <AccountType/>
      </UserInfo>
      <UserInfo>
        <DisplayName>MARTINS, Armindo</DisplayName>
        <AccountId>269</AccountId>
        <AccountType/>
      </UserInfo>
      <UserInfo>
        <DisplayName>MOUZOUN, KARIM</DisplayName>
        <AccountId>539</AccountId>
        <AccountType/>
      </UserInfo>
      <UserInfo>
        <DisplayName>RAVELOSON, AINA</DisplayName>
        <AccountId>919</AccountId>
        <AccountType/>
      </UserInfo>
      <UserInfo>
        <DisplayName>GARNIER, STELLA</DisplayName>
        <AccountId>126</AccountId>
        <AccountType/>
      </UserInfo>
      <UserInfo>
        <DisplayName>DURAND, Véronique</DisplayName>
        <AccountId>920</AccountId>
        <AccountType/>
      </UserInfo>
      <UserInfo>
        <DisplayName>PETITON, LAURENT</DisplayName>
        <AccountId>921</AccountId>
        <AccountType/>
      </UserInfo>
      <UserInfo>
        <DisplayName>Deboom, Maxime</DisplayName>
        <AccountId>922</AccountId>
        <AccountType/>
      </UserInfo>
      <UserInfo>
        <DisplayName>KISIELEWSKI, LAURENT</DisplayName>
        <AccountId>923</AccountId>
        <AccountType/>
      </UserInfo>
      <UserInfo>
        <DisplayName>DE DREUILLE SENECTERRE, SEVERINE</DisplayName>
        <AccountId>924</AccountId>
        <AccountType/>
      </UserInfo>
      <UserInfo>
        <DisplayName>POISSONNIER, MATTHIEU</DisplayName>
        <AccountId>925</AccountId>
        <AccountType/>
      </UserInfo>
      <UserInfo>
        <DisplayName>VONGSAY, FRANCOIS</DisplayName>
        <AccountId>926</AccountId>
        <AccountType/>
      </UserInfo>
      <UserInfo>
        <DisplayName>DEJONGHE, NICOLAS</DisplayName>
        <AccountId>927</AccountId>
        <AccountType/>
      </UserInfo>
      <UserInfo>
        <DisplayName>BASLER, SYLVIE</DisplayName>
        <AccountId>366</AccountId>
        <AccountType/>
      </UserInfo>
      <UserInfo>
        <DisplayName>LE PAR, ELEN</DisplayName>
        <AccountId>11</AccountId>
        <AccountType/>
      </UserInfo>
      <UserInfo>
        <DisplayName>DONCKELE, Sabine</DisplayName>
        <AccountId>928</AccountId>
        <AccountType/>
      </UserInfo>
      <UserInfo>
        <DisplayName>FRAMPAS, PATRICK</DisplayName>
        <AccountId>929</AccountId>
        <AccountType/>
      </UserInfo>
      <UserInfo>
        <DisplayName>DAUSSY, AURELIEN</DisplayName>
        <AccountId>930</AccountId>
        <AccountType/>
      </UserInfo>
      <UserInfo>
        <DisplayName>DEBIENNE, ERIC</DisplayName>
        <AccountId>931</AccountId>
        <AccountType/>
      </UserInfo>
      <UserInfo>
        <DisplayName>LAMEIRE, CEDRIC</DisplayName>
        <AccountId>932</AccountId>
        <AccountType/>
      </UserInfo>
      <UserInfo>
        <DisplayName>LALLIER, AUDE</DisplayName>
        <AccountId>933</AccountId>
        <AccountType/>
      </UserInfo>
      <UserInfo>
        <DisplayName>SIMONNEAU, DAMIEN</DisplayName>
        <AccountId>934</AccountId>
        <AccountType/>
      </UserInfo>
      <UserInfo>
        <DisplayName>ANDRIEU, Ameline</DisplayName>
        <AccountId>935</AccountId>
        <AccountType/>
      </UserInfo>
      <UserInfo>
        <DisplayName>BRILHAULT, AMELIE</DisplayName>
        <AccountId>936</AccountId>
        <AccountType/>
      </UserInfo>
      <UserInfo>
        <DisplayName>FORT, JEROME</DisplayName>
        <AccountId>937</AccountId>
        <AccountType/>
      </UserInfo>
      <UserInfo>
        <DisplayName>BILLET, GASPARD</DisplayName>
        <AccountId>938</AccountId>
        <AccountType/>
      </UserInfo>
      <UserInfo>
        <DisplayName>STEPHAN, MICKAEL</DisplayName>
        <AccountId>939</AccountId>
        <AccountType/>
      </UserInfo>
      <UserInfo>
        <DisplayName>Defais, Nathalie</DisplayName>
        <AccountId>377</AccountId>
        <AccountType/>
      </UserInfo>
      <UserInfo>
        <DisplayName>VENET, LIONEL</DisplayName>
        <AccountId>293</AccountId>
        <AccountType/>
      </UserInfo>
      <UserInfo>
        <DisplayName>GUYADER, YOANN</DisplayName>
        <AccountId>940</AccountId>
        <AccountType/>
      </UserInfo>
      <UserInfo>
        <DisplayName>FONTAINE, VINCENT</DisplayName>
        <AccountId>941</AccountId>
        <AccountType/>
      </UserInfo>
      <UserInfo>
        <DisplayName>DEREGNAUCOURT, ISABELLE</DisplayName>
        <AccountId>942</AccountId>
        <AccountType/>
      </UserInfo>
      <UserInfo>
        <DisplayName>PHAM VAN, HOAI VIET</DisplayName>
        <AccountId>943</AccountId>
        <AccountType/>
      </UserInfo>
      <UserInfo>
        <DisplayName>DUFOUR, MARC</DisplayName>
        <AccountId>944</AccountId>
        <AccountType/>
      </UserInfo>
      <UserInfo>
        <DisplayName>CARROT, FABIEN</DisplayName>
        <AccountId>945</AccountId>
        <AccountType/>
      </UserInfo>
      <UserInfo>
        <DisplayName>VIDAL, ALAIN</DisplayName>
        <AccountId>946</AccountId>
        <AccountType/>
      </UserInfo>
      <UserInfo>
        <DisplayName>PICARD, JEROME</DisplayName>
        <AccountId>590</AccountId>
        <AccountType/>
      </UserInfo>
      <UserInfo>
        <DisplayName>HERENT, DAMIEN</DisplayName>
        <AccountId>947</AccountId>
        <AccountType/>
      </UserInfo>
      <UserInfo>
        <DisplayName>CUSTODIO, LUISA</DisplayName>
        <AccountId>948</AccountId>
        <AccountType/>
      </UserInfo>
      <UserInfo>
        <DisplayName>BRUNIAU, OLIVIER</DisplayName>
        <AccountId>355</AccountId>
        <AccountType/>
      </UserInfo>
      <UserInfo>
        <DisplayName>BOURDIN, MARIE-AGNES</DisplayName>
        <AccountId>949</AccountId>
        <AccountType/>
      </UserInfo>
      <UserInfo>
        <DisplayName>BIBAS, MAURICE</DisplayName>
        <AccountId>441</AccountId>
        <AccountType/>
      </UserInfo>
      <UserInfo>
        <DisplayName>VIGNAGA, HYUN SIL</DisplayName>
        <AccountId>950</AccountId>
        <AccountType/>
      </UserInfo>
      <UserInfo>
        <DisplayName>TRACLET, PASCAL</DisplayName>
        <AccountId>951</AccountId>
        <AccountType/>
      </UserInfo>
      <UserInfo>
        <DisplayName>WALLET, LUCIE</DisplayName>
        <AccountId>952</AccountId>
        <AccountType/>
      </UserInfo>
      <UserInfo>
        <DisplayName>DANGER, THOMAS</DisplayName>
        <AccountId>222</AccountId>
        <AccountType/>
      </UserInfo>
      <UserInfo>
        <DisplayName>ENGUEHARD, PAUL</DisplayName>
        <AccountId>953</AccountId>
        <AccountType/>
      </UserInfo>
      <UserInfo>
        <DisplayName>VANACKERE, JOHANN</DisplayName>
        <AccountId>954</AccountId>
        <AccountType/>
      </UserInfo>
      <UserInfo>
        <DisplayName>CHEYMOL, Floriane</DisplayName>
        <AccountId>664</AccountId>
        <AccountType/>
      </UserInfo>
      <UserInfo>
        <DisplayName>Destannes, Vincent</DisplayName>
        <AccountId>251</AccountId>
        <AccountType/>
      </UserInfo>
      <UserInfo>
        <DisplayName>JAGGA, SONAM</DisplayName>
        <AccountId>535</AccountId>
        <AccountType/>
      </UserInfo>
      <UserInfo>
        <DisplayName>LOISEAU, Pascale</DisplayName>
        <AccountId>758</AccountId>
        <AccountType/>
      </UserInfo>
      <UserInfo>
        <DisplayName>BODIN, PIERRE-YVES</DisplayName>
        <AccountId>188</AccountId>
        <AccountType/>
      </UserInfo>
      <UserInfo>
        <DisplayName>THIBAUD, LAURA</DisplayName>
        <AccountId>738</AccountId>
        <AccountType/>
      </UserInfo>
      <UserInfo>
        <DisplayName>PELAGE, FRANCOIS XAVIER</DisplayName>
        <AccountId>955</AccountId>
        <AccountType/>
      </UserInfo>
      <UserInfo>
        <DisplayName>QUIRIN, Eric</DisplayName>
        <AccountId>956</AccountId>
        <AccountType/>
      </UserInfo>
      <UserInfo>
        <DisplayName>HARROUET, DOMINIQUE</DisplayName>
        <AccountId>957</AccountId>
        <AccountType/>
      </UserInfo>
      <UserInfo>
        <DisplayName>IDZIAK, SEBASTIEN</DisplayName>
        <AccountId>958</AccountId>
        <AccountType/>
      </UserInfo>
      <UserInfo>
        <DisplayName>IMAM, RACHIDA</DisplayName>
        <AccountId>959</AccountId>
        <AccountType/>
      </UserInfo>
      <UserInfo>
        <DisplayName>AKHOUZAM, BRAHIM</DisplayName>
        <AccountId>960</AccountId>
        <AccountType/>
      </UserInfo>
      <UserInfo>
        <DisplayName>LECLERCQ, FRANCOIS CHARLES</DisplayName>
        <AccountId>961</AccountId>
        <AccountType/>
      </UserInfo>
      <UserInfo>
        <DisplayName>ANJUBAULT, ALINE</DisplayName>
        <AccountId>753</AccountId>
        <AccountType/>
      </UserInfo>
      <UserInfo>
        <DisplayName>LE GOFF, GHISLAINE</DisplayName>
        <AccountId>58</AccountId>
        <AccountType/>
      </UserInfo>
      <UserInfo>
        <DisplayName>DUBUS, FREDERIC</DisplayName>
        <AccountId>276</AccountId>
        <AccountType/>
      </UserInfo>
      <UserInfo>
        <DisplayName>MARTINEAU, FABIEN</DisplayName>
        <AccountId>962</AccountId>
        <AccountType/>
      </UserInfo>
      <UserInfo>
        <DisplayName>BAPPEL, FLORIAN</DisplayName>
        <AccountId>963</AccountId>
        <AccountType/>
      </UserInfo>
      <UserInfo>
        <DisplayName>ODEYER, YANN</DisplayName>
        <AccountId>964</AccountId>
        <AccountType/>
      </UserInfo>
      <UserInfo>
        <DisplayName>ADAMCZYK, AUDREY</DisplayName>
        <AccountId>965</AccountId>
        <AccountType/>
      </UserInfo>
      <UserInfo>
        <DisplayName>LAOUD, GHITA</DisplayName>
        <AccountId>966</AccountId>
        <AccountType/>
      </UserInfo>
      <UserInfo>
        <DisplayName>HERMELIN, HELENE</DisplayName>
        <AccountId>967</AccountId>
        <AccountType/>
      </UserInfo>
      <UserInfo>
        <DisplayName>DEPREZ, LUC ANTOINE</DisplayName>
        <AccountId>968</AccountId>
        <AccountType/>
      </UserInfo>
      <UserInfo>
        <DisplayName>GUY, MARIE PIERRE</DisplayName>
        <AccountId>99</AccountId>
        <AccountType/>
      </UserInfo>
      <UserInfo>
        <DisplayName>AYADI, AHMED</DisplayName>
        <AccountId>969</AccountId>
        <AccountType/>
      </UserInfo>
      <UserInfo>
        <DisplayName>MACIOLEK, KEVIN</DisplayName>
        <AccountId>970</AccountId>
        <AccountType/>
      </UserInfo>
      <UserInfo>
        <DisplayName>COUTANT, OLIVIER</DisplayName>
        <AccountId>971</AccountId>
        <AccountType/>
      </UserInfo>
      <UserInfo>
        <DisplayName>HORSTMANN, VALENTINE</DisplayName>
        <AccountId>972</AccountId>
        <AccountType/>
      </UserInfo>
      <UserInfo>
        <DisplayName>GINESY, Alexandre</DisplayName>
        <AccountId>973</AccountId>
        <AccountType/>
      </UserInfo>
      <UserInfo>
        <DisplayName>BONNEFOY, LAURENT</DisplayName>
        <AccountId>974</AccountId>
        <AccountType/>
      </UserInfo>
      <UserInfo>
        <DisplayName>HENNEBELLE, LISA</DisplayName>
        <AccountId>975</AccountId>
        <AccountType/>
      </UserInfo>
      <UserInfo>
        <DisplayName>RENOUX, FRANCOIS</DisplayName>
        <AccountId>976</AccountId>
        <AccountType/>
      </UserInfo>
      <UserInfo>
        <DisplayName>VERDIER, JOANNA</DisplayName>
        <AccountId>348</AccountId>
        <AccountType/>
      </UserInfo>
      <UserInfo>
        <DisplayName>BARTHES, VERONIQUE</DisplayName>
        <AccountId>977</AccountId>
        <AccountType/>
      </UserInfo>
      <UserInfo>
        <DisplayName>DEGRYCK, VINCENT</DisplayName>
        <AccountId>978</AccountId>
        <AccountType/>
      </UserInfo>
      <UserInfo>
        <DisplayName>GARCZAREK, SEVERINE</DisplayName>
        <AccountId>979</AccountId>
        <AccountType/>
      </UserInfo>
      <UserInfo>
        <DisplayName>JAME, HELENE</DisplayName>
        <AccountId>138</AccountId>
        <AccountType/>
      </UserInfo>
      <UserInfo>
        <DisplayName>POISSEAU BAGNEUX, GILLES</DisplayName>
        <AccountId>980</AccountId>
        <AccountType/>
      </UserInfo>
      <UserInfo>
        <DisplayName>LECLERCQ, VINCENT</DisplayName>
        <AccountId>981</AccountId>
        <AccountType/>
      </UserInfo>
      <UserInfo>
        <DisplayName>COQUELAERE, JULIEN</DisplayName>
        <AccountId>982</AccountId>
        <AccountType/>
      </UserInfo>
      <UserInfo>
        <DisplayName>ANDRIER, JESSY</DisplayName>
        <AccountId>983</AccountId>
        <AccountType/>
      </UserInfo>
      <UserInfo>
        <DisplayName>FECHEROLLE, THOMAS</DisplayName>
        <AccountId>984</AccountId>
        <AccountType/>
      </UserInfo>
      <UserInfo>
        <DisplayName>ANDRIER-LESECQ, FANNY</DisplayName>
        <AccountId>985</AccountId>
        <AccountType/>
      </UserInfo>
      <UserInfo>
        <DisplayName>SOLIC, ERIC</DisplayName>
        <AccountId>115</AccountId>
        <AccountType/>
      </UserInfo>
      <UserInfo>
        <DisplayName>OUACHEM, HANNA</DisplayName>
        <AccountId>986</AccountId>
        <AccountType/>
      </UserInfo>
      <UserInfo>
        <DisplayName>PASCAL, NICOLAS</DisplayName>
        <AccountId>653</AccountId>
        <AccountType/>
      </UserInfo>
      <UserInfo>
        <DisplayName>DENONIN, JEAN-MICHEL</DisplayName>
        <AccountId>47</AccountId>
        <AccountType/>
      </UserInfo>
      <UserInfo>
        <DisplayName>MEYER, FRANCK</DisplayName>
        <AccountId>987</AccountId>
        <AccountType/>
      </UserInfo>
      <UserInfo>
        <DisplayName>ANNEQUIN, JEROME</DisplayName>
        <AccountId>988</AccountId>
        <AccountType/>
      </UserInfo>
      <UserInfo>
        <DisplayName>DO NASCIMENTO, CHRISTINA</DisplayName>
        <AccountId>302</AccountId>
        <AccountType/>
      </UserInfo>
      <UserInfo>
        <DisplayName>MEUNIER, MORGAN</DisplayName>
        <AccountId>989</AccountId>
        <AccountType/>
      </UserInfo>
      <UserInfo>
        <DisplayName>GUILLONNEAU, PATRICE</DisplayName>
        <AccountId>54</AccountId>
        <AccountType/>
      </UserInfo>
      <UserInfo>
        <DisplayName>SOARES, DANIEL</DisplayName>
        <AccountId>292</AccountId>
        <AccountType/>
      </UserInfo>
      <UserInfo>
        <DisplayName>DEMEY, CLEMENT</DisplayName>
        <AccountId>485</AccountId>
        <AccountType/>
      </UserInfo>
      <UserInfo>
        <DisplayName>THOMAZIC, CEDRIC</DisplayName>
        <AccountId>990</AccountId>
        <AccountType/>
      </UserInfo>
      <UserInfo>
        <DisplayName>SEMERIVA, PIERRE</DisplayName>
        <AccountId>991</AccountId>
        <AccountType/>
      </UserInfo>
      <UserInfo>
        <DisplayName>MARTIN, SILVIA</DisplayName>
        <AccountId>992</AccountId>
        <AccountType/>
      </UserInfo>
      <UserInfo>
        <DisplayName>GRENIER, NICOLAS</DisplayName>
        <AccountId>993</AccountId>
        <AccountType/>
      </UserInfo>
      <UserInfo>
        <DisplayName>FACON, FRANCOIS</DisplayName>
        <AccountId>994</AccountId>
        <AccountType/>
      </UserInfo>
      <UserInfo>
        <DisplayName>ancelin, denis</DisplayName>
        <AccountId>459</AccountId>
        <AccountType/>
      </UserInfo>
      <UserInfo>
        <DisplayName>Valembois, Stéphane</DisplayName>
        <AccountId>995</AccountId>
        <AccountType/>
      </UserInfo>
      <UserInfo>
        <DisplayName>GUITTARD, JEAN CHRISTOPHE</DisplayName>
        <AccountId>595</AccountId>
        <AccountType/>
      </UserInfo>
      <UserInfo>
        <DisplayName>NOIR DE CHAZOURNES, JULIE</DisplayName>
        <AccountId>63</AccountId>
        <AccountType/>
      </UserInfo>
      <UserInfo>
        <DisplayName>BIAGGI, VINCENT</DisplayName>
        <AccountId>23</AccountId>
        <AccountType/>
      </UserInfo>
      <UserInfo>
        <DisplayName>BELLENOU, FRANCOISE</DisplayName>
        <AccountId>22</AccountId>
        <AccountType/>
      </UserInfo>
      <UserInfo>
        <DisplayName>POUILLARD, ANNE</DisplayName>
        <AccountId>996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160468-31DF-4AD1-9745-18F1BAA2B482}">
  <ds:schemaRefs>
    <ds:schemaRef ds:uri="df33051b-ed49-4164-aeff-768ac53206af"/>
    <ds:schemaRef ds:uri="f4e95992-2315-4422-8488-ad875dd97ea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5314EB4-C902-4852-B312-076BC86C3175}">
  <ds:schemaRefs>
    <ds:schemaRef ds:uri="df33051b-ed49-4164-aeff-768ac53206af"/>
    <ds:schemaRef ds:uri="f4e95992-2315-4422-8488-ad875dd97ea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AF6E6D2-215A-4E96-866A-AED63F114B6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a217bfd-7fc6-4e23-babe-07368f99370d}" enabled="1" method="Standard" siteId="{fda9decf-e892-43ac-9d9f-1a493f9f98d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Worldline Presentation</Template>
  <Application>Microsoft Office PowerPoint</Application>
  <PresentationFormat>On-screen Show (16:9)</PresentationFormat>
  <Slides>11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Worldline Corporate Identity</vt:lpstr>
      <vt:lpstr>RCC Information des salariés du 09 Avril</vt:lpstr>
      <vt:lpstr>Pourquoi une RCC ? Béatrice</vt:lpstr>
      <vt:lpstr>Y aura-t-il une RCC ? Béatrice</vt:lpstr>
      <vt:lpstr>Quoi ? Guillaume</vt:lpstr>
      <vt:lpstr>Qui ? Guillaume</vt:lpstr>
      <vt:lpstr>Comment ? Sébastien</vt:lpstr>
      <vt:lpstr>Comment ? Sébastien</vt:lpstr>
      <vt:lpstr>Quand ? Laurent</vt:lpstr>
      <vt:lpstr>Foire aux questions Camille</vt:lpstr>
      <vt:lpstr>Foire aux questions Benjamin </vt:lpstr>
      <vt:lpstr>Merci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PIRAUD, BENJAMIN</dc:creator>
  <cp:keywords/>
  <dc:description>Template version 5.1 - 20 April 2023</dc:description>
  <cp:revision>2</cp:revision>
  <dcterms:created xsi:type="dcterms:W3CDTF">2024-03-14T13:11:50Z</dcterms:created>
  <dcterms:modified xsi:type="dcterms:W3CDTF">2024-04-18T15:13:18Z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oofing">
    <vt:lpwstr>2057</vt:lpwstr>
  </property>
  <property fmtid="{D5CDD505-2E9C-101B-9397-08002B2CF9AE}" pid="3" name="ContentTypeId">
    <vt:lpwstr>0x0101006E74206985BE584894BC16BE623AD348</vt:lpwstr>
  </property>
  <property fmtid="{D5CDD505-2E9C-101B-9397-08002B2CF9AE}" pid="4" name="MediaServiceImageTags">
    <vt:lpwstr/>
  </property>
</Properties>
</file>